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8" r:id="rId1"/>
  </p:sldMasterIdLst>
  <p:notesMasterIdLst>
    <p:notesMasterId r:id="rId21"/>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Lst>
  <p:sldSz cx="9144000" cy="5143500" type="screen16x9"/>
  <p:notesSz cx="6858000" cy="9144000"/>
  <p:embeddedFontLst>
    <p:embeddedFont>
      <p:font typeface="Raleway" pitchFamily="2" charset="77"/>
      <p:regular r:id="rId22"/>
      <p:bold r:id="rId23"/>
      <p:italic r:id="rId24"/>
      <p:boldItalic r:id="rId25"/>
    </p:embeddedFont>
    <p:embeddedFont>
      <p:font typeface="Raleway ExtraBold" panose="020F0502020204030204" pitchFamily="34" charset="0"/>
      <p:bold r:id="rId26"/>
      <p:boldItalic r:id="rId27"/>
    </p:embeddedFont>
    <p:embeddedFont>
      <p:font typeface="Raleway Light" panose="020F0302020204030204" pitchFamily="34" charset="0"/>
      <p:regular r:id="rId28"/>
      <p:bold r:id="rId29"/>
      <p:italic r:id="rId30"/>
      <p:boldItalic r:id="rId31"/>
    </p:embeddedFont>
    <p:embeddedFont>
      <p:font typeface="Roboto" panose="02000000000000000000" pitchFamily="2" charset="0"/>
      <p:regular r:id="rId32"/>
      <p:bold r:id="rId33"/>
      <p:italic r:id="rId34"/>
      <p:boldItalic r:id="rId3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97"/>
  </p:normalViewPr>
  <p:slideViewPr>
    <p:cSldViewPr snapToGrid="0" snapToObjects="1">
      <p:cViewPr varScale="1">
        <p:scale>
          <a:sx n="144" d="100"/>
          <a:sy n="144" d="100"/>
        </p:scale>
        <p:origin x="72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5.fntdata"/><Relationship Id="rId39" Type="http://schemas.openxmlformats.org/officeDocument/2006/relationships/tableStyles" Target="tableStyles.xml"/><Relationship Id="rId21" Type="http://schemas.openxmlformats.org/officeDocument/2006/relationships/notesMaster" Target="notesMasters/notesMaster1.xml"/><Relationship Id="rId34" Type="http://schemas.openxmlformats.org/officeDocument/2006/relationships/font" Target="fonts/font13.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4.fntdata"/><Relationship Id="rId33" Type="http://schemas.openxmlformats.org/officeDocument/2006/relationships/font" Target="fonts/font12.fntdata"/><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8.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3.fntdata"/><Relationship Id="rId32" Type="http://schemas.openxmlformats.org/officeDocument/2006/relationships/font" Target="fonts/font11.fntdata"/><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2.fntdata"/><Relationship Id="rId28" Type="http://schemas.openxmlformats.org/officeDocument/2006/relationships/font" Target="fonts/font7.fntdata"/><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10.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1.fntdata"/><Relationship Id="rId27" Type="http://schemas.openxmlformats.org/officeDocument/2006/relationships/font" Target="fonts/font6.fntdata"/><Relationship Id="rId30" Type="http://schemas.openxmlformats.org/officeDocument/2006/relationships/font" Target="fonts/font9.fntdata"/><Relationship Id="rId35" Type="http://schemas.openxmlformats.org/officeDocument/2006/relationships/font" Target="fonts/font14.fntdata"/><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
        <p:cNvGrpSpPr/>
        <p:nvPr/>
      </p:nvGrpSpPr>
      <p:grpSpPr>
        <a:xfrm>
          <a:off x="0" y="0"/>
          <a:ext cx="0" cy="0"/>
          <a:chOff x="0" y="0"/>
          <a:chExt cx="0" cy="0"/>
        </a:xfrm>
      </p:grpSpPr>
      <p:sp>
        <p:nvSpPr>
          <p:cNvPr id="54" name="Google Shape;54;g35f391192_00: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5" name="Google Shape;55;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g8c1d223d24_0_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9" name="Google Shape;149;g8c1d223d24_0_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g8c1d223d24_0_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2" name="Google Shape;162;g8c1d223d24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g35ed75ccf_0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4" name="Google Shape;174;g35ed75ccf_0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g35f391192_0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5" name="Google Shape;195;g35f391192_0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g8c1d223d24_0_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3" name="Google Shape;203;g8c1d223d24_0_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Google Shape;210;g8c1d223d24_0_8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1" name="Google Shape;211;g8c1d223d24_0_8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Google Shape;218;g8c1d223d24_0_1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9" name="Google Shape;219;g8c1d223d24_0_1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g8c1d223d24_0_1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7" name="Google Shape;227;g8c1d223d24_0_1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Google Shape;234;g8c1d223d24_0_1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5" name="Google Shape;235;g8c1d223d24_0_1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Google Shape;242;g8c1d223d24_0_1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3" name="Google Shape;243;g8c1d223d24_0_1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 name="Google Shape;73;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35f391192_029: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8c1d223d24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8c1d223d24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35f391192_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35f391192_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8c1d223d24_0_9: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 name="Google Shape;103;g8c1d223d24_0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0" name="Google Shape;110;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8c1d223d24_0_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3" name="Google Shape;123;g8c1d223d24_0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8c1d223d24_0_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g8c1d223d24_0_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bg>
      <p:bgPr>
        <a:solidFill>
          <a:schemeClr val="accent1"/>
        </a:solidFill>
        <a:effectLst/>
      </p:bgPr>
    </p:bg>
    <p:spTree>
      <p:nvGrpSpPr>
        <p:cNvPr id="1" name="Shape 9"/>
        <p:cNvGrpSpPr/>
        <p:nvPr/>
      </p:nvGrpSpPr>
      <p:grpSpPr>
        <a:xfrm>
          <a:off x="0" y="0"/>
          <a:ext cx="0" cy="0"/>
          <a:chOff x="0" y="0"/>
          <a:chExt cx="0" cy="0"/>
        </a:xfrm>
      </p:grpSpPr>
      <p:sp>
        <p:nvSpPr>
          <p:cNvPr id="10" name="Google Shape;10;p2"/>
          <p:cNvSpPr/>
          <p:nvPr/>
        </p:nvSpPr>
        <p:spPr>
          <a:xfrm>
            <a:off x="390735" y="379877"/>
            <a:ext cx="8362529" cy="4383746"/>
          </a:xfrm>
          <a:custGeom>
            <a:avLst/>
            <a:gdLst/>
            <a:ahLst/>
            <a:cxnLst/>
            <a:rect l="l" t="t" r="r" b="b"/>
            <a:pathLst>
              <a:path w="285508" h="149667" fill="none" extrusionOk="0">
                <a:moveTo>
                  <a:pt x="252882" y="0"/>
                </a:moveTo>
                <a:lnTo>
                  <a:pt x="13220" y="0"/>
                </a:lnTo>
                <a:lnTo>
                  <a:pt x="13220" y="0"/>
                </a:lnTo>
                <a:lnTo>
                  <a:pt x="11826" y="61"/>
                </a:lnTo>
                <a:lnTo>
                  <a:pt x="10552" y="243"/>
                </a:lnTo>
                <a:lnTo>
                  <a:pt x="9279" y="607"/>
                </a:lnTo>
                <a:lnTo>
                  <a:pt x="8066" y="1031"/>
                </a:lnTo>
                <a:lnTo>
                  <a:pt x="6914" y="1577"/>
                </a:lnTo>
                <a:lnTo>
                  <a:pt x="5822" y="2244"/>
                </a:lnTo>
                <a:lnTo>
                  <a:pt x="4791" y="3032"/>
                </a:lnTo>
                <a:lnTo>
                  <a:pt x="3881" y="3881"/>
                </a:lnTo>
                <a:lnTo>
                  <a:pt x="3032" y="4791"/>
                </a:lnTo>
                <a:lnTo>
                  <a:pt x="2244" y="5822"/>
                </a:lnTo>
                <a:lnTo>
                  <a:pt x="1577" y="6914"/>
                </a:lnTo>
                <a:lnTo>
                  <a:pt x="1031" y="8066"/>
                </a:lnTo>
                <a:lnTo>
                  <a:pt x="607" y="9279"/>
                </a:lnTo>
                <a:lnTo>
                  <a:pt x="243" y="10552"/>
                </a:lnTo>
                <a:lnTo>
                  <a:pt x="61" y="11826"/>
                </a:lnTo>
                <a:lnTo>
                  <a:pt x="0" y="13220"/>
                </a:lnTo>
                <a:lnTo>
                  <a:pt x="0" y="136447"/>
                </a:lnTo>
                <a:lnTo>
                  <a:pt x="0" y="136447"/>
                </a:lnTo>
                <a:lnTo>
                  <a:pt x="61" y="137841"/>
                </a:lnTo>
                <a:lnTo>
                  <a:pt x="243" y="139115"/>
                </a:lnTo>
                <a:lnTo>
                  <a:pt x="607" y="140388"/>
                </a:lnTo>
                <a:lnTo>
                  <a:pt x="1031" y="141601"/>
                </a:lnTo>
                <a:lnTo>
                  <a:pt x="1577" y="142753"/>
                </a:lnTo>
                <a:lnTo>
                  <a:pt x="2244" y="143845"/>
                </a:lnTo>
                <a:lnTo>
                  <a:pt x="3032" y="144876"/>
                </a:lnTo>
                <a:lnTo>
                  <a:pt x="3881" y="145786"/>
                </a:lnTo>
                <a:lnTo>
                  <a:pt x="4791" y="146635"/>
                </a:lnTo>
                <a:lnTo>
                  <a:pt x="5822" y="147423"/>
                </a:lnTo>
                <a:lnTo>
                  <a:pt x="6914" y="148090"/>
                </a:lnTo>
                <a:lnTo>
                  <a:pt x="8066" y="148636"/>
                </a:lnTo>
                <a:lnTo>
                  <a:pt x="9279" y="149060"/>
                </a:lnTo>
                <a:lnTo>
                  <a:pt x="10552" y="149424"/>
                </a:lnTo>
                <a:lnTo>
                  <a:pt x="11826" y="149606"/>
                </a:lnTo>
                <a:lnTo>
                  <a:pt x="13220" y="149667"/>
                </a:lnTo>
                <a:lnTo>
                  <a:pt x="272288" y="149667"/>
                </a:lnTo>
                <a:lnTo>
                  <a:pt x="272288" y="149667"/>
                </a:lnTo>
                <a:lnTo>
                  <a:pt x="273682" y="149606"/>
                </a:lnTo>
                <a:lnTo>
                  <a:pt x="274956" y="149424"/>
                </a:lnTo>
                <a:lnTo>
                  <a:pt x="276229" y="149060"/>
                </a:lnTo>
                <a:lnTo>
                  <a:pt x="277442" y="148636"/>
                </a:lnTo>
                <a:lnTo>
                  <a:pt x="278594" y="148090"/>
                </a:lnTo>
                <a:lnTo>
                  <a:pt x="279686" y="147423"/>
                </a:lnTo>
                <a:lnTo>
                  <a:pt x="280717" y="146635"/>
                </a:lnTo>
                <a:lnTo>
                  <a:pt x="281627" y="145786"/>
                </a:lnTo>
                <a:lnTo>
                  <a:pt x="282476" y="144876"/>
                </a:lnTo>
                <a:lnTo>
                  <a:pt x="283264" y="143845"/>
                </a:lnTo>
                <a:lnTo>
                  <a:pt x="283931" y="142753"/>
                </a:lnTo>
                <a:lnTo>
                  <a:pt x="284477" y="141601"/>
                </a:lnTo>
                <a:lnTo>
                  <a:pt x="284901" y="140388"/>
                </a:lnTo>
                <a:lnTo>
                  <a:pt x="285265" y="139115"/>
                </a:lnTo>
                <a:lnTo>
                  <a:pt x="285447" y="137841"/>
                </a:lnTo>
                <a:lnTo>
                  <a:pt x="285508" y="136447"/>
                </a:lnTo>
                <a:lnTo>
                  <a:pt x="285508" y="32626"/>
                </a:lnTo>
              </a:path>
            </a:pathLst>
          </a:custGeom>
          <a:noFill/>
          <a:ln w="19050" cap="flat" cmpd="sng">
            <a:solidFill>
              <a:schemeClr val="lt1"/>
            </a:solidFill>
            <a:prstDash val="dot"/>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txBox="1">
            <a:spLocks noGrp="1"/>
          </p:cNvSpPr>
          <p:nvPr>
            <p:ph type="ctrTitle"/>
          </p:nvPr>
        </p:nvSpPr>
        <p:spPr>
          <a:xfrm>
            <a:off x="685800" y="3287213"/>
            <a:ext cx="7772400" cy="1159800"/>
          </a:xfrm>
          <a:prstGeom prst="rect">
            <a:avLst/>
          </a:prstGeom>
        </p:spPr>
        <p:txBody>
          <a:bodyPr spcFirstLastPara="1" wrap="square" lIns="91425" tIns="91425" rIns="91425" bIns="91425" anchor="b" anchorCtr="0">
            <a:noAutofit/>
          </a:bodyPr>
          <a:lstStyle>
            <a:lvl1pPr lvl="0">
              <a:spcBef>
                <a:spcPts val="0"/>
              </a:spcBef>
              <a:spcAft>
                <a:spcPts val="0"/>
              </a:spcAft>
              <a:buClr>
                <a:schemeClr val="lt1"/>
              </a:buClr>
              <a:buSzPts val="6000"/>
              <a:buNone/>
              <a:defRPr sz="6000">
                <a:solidFill>
                  <a:schemeClr val="lt1"/>
                </a:solidFill>
              </a:defRPr>
            </a:lvl1pPr>
            <a:lvl2pPr lvl="1">
              <a:spcBef>
                <a:spcPts val="0"/>
              </a:spcBef>
              <a:spcAft>
                <a:spcPts val="0"/>
              </a:spcAft>
              <a:buClr>
                <a:schemeClr val="lt1"/>
              </a:buClr>
              <a:buSzPts val="6000"/>
              <a:buNone/>
              <a:defRPr sz="6000">
                <a:solidFill>
                  <a:schemeClr val="lt1"/>
                </a:solidFill>
              </a:defRPr>
            </a:lvl2pPr>
            <a:lvl3pPr lvl="2">
              <a:spcBef>
                <a:spcPts val="0"/>
              </a:spcBef>
              <a:spcAft>
                <a:spcPts val="0"/>
              </a:spcAft>
              <a:buClr>
                <a:schemeClr val="lt1"/>
              </a:buClr>
              <a:buSzPts val="6000"/>
              <a:buNone/>
              <a:defRPr sz="6000">
                <a:solidFill>
                  <a:schemeClr val="lt1"/>
                </a:solidFill>
              </a:defRPr>
            </a:lvl3pPr>
            <a:lvl4pPr lvl="3">
              <a:spcBef>
                <a:spcPts val="0"/>
              </a:spcBef>
              <a:spcAft>
                <a:spcPts val="0"/>
              </a:spcAft>
              <a:buClr>
                <a:schemeClr val="lt1"/>
              </a:buClr>
              <a:buSzPts val="6000"/>
              <a:buNone/>
              <a:defRPr sz="6000">
                <a:solidFill>
                  <a:schemeClr val="lt1"/>
                </a:solidFill>
              </a:defRPr>
            </a:lvl4pPr>
            <a:lvl5pPr lvl="4">
              <a:spcBef>
                <a:spcPts val="0"/>
              </a:spcBef>
              <a:spcAft>
                <a:spcPts val="0"/>
              </a:spcAft>
              <a:buClr>
                <a:schemeClr val="lt1"/>
              </a:buClr>
              <a:buSzPts val="6000"/>
              <a:buNone/>
              <a:defRPr sz="6000">
                <a:solidFill>
                  <a:schemeClr val="lt1"/>
                </a:solidFill>
              </a:defRPr>
            </a:lvl5pPr>
            <a:lvl6pPr lvl="5">
              <a:spcBef>
                <a:spcPts val="0"/>
              </a:spcBef>
              <a:spcAft>
                <a:spcPts val="0"/>
              </a:spcAft>
              <a:buClr>
                <a:schemeClr val="lt1"/>
              </a:buClr>
              <a:buSzPts val="6000"/>
              <a:buNone/>
              <a:defRPr sz="6000">
                <a:solidFill>
                  <a:schemeClr val="lt1"/>
                </a:solidFill>
              </a:defRPr>
            </a:lvl6pPr>
            <a:lvl7pPr lvl="6">
              <a:spcBef>
                <a:spcPts val="0"/>
              </a:spcBef>
              <a:spcAft>
                <a:spcPts val="0"/>
              </a:spcAft>
              <a:buClr>
                <a:schemeClr val="lt1"/>
              </a:buClr>
              <a:buSzPts val="6000"/>
              <a:buNone/>
              <a:defRPr sz="6000">
                <a:solidFill>
                  <a:schemeClr val="lt1"/>
                </a:solidFill>
              </a:defRPr>
            </a:lvl7pPr>
            <a:lvl8pPr lvl="7">
              <a:spcBef>
                <a:spcPts val="0"/>
              </a:spcBef>
              <a:spcAft>
                <a:spcPts val="0"/>
              </a:spcAft>
              <a:buClr>
                <a:schemeClr val="lt1"/>
              </a:buClr>
              <a:buSzPts val="6000"/>
              <a:buNone/>
              <a:defRPr sz="6000">
                <a:solidFill>
                  <a:schemeClr val="lt1"/>
                </a:solidFill>
              </a:defRPr>
            </a:lvl8pPr>
            <a:lvl9pPr lvl="8">
              <a:spcBef>
                <a:spcPts val="0"/>
              </a:spcBef>
              <a:spcAft>
                <a:spcPts val="0"/>
              </a:spcAft>
              <a:buClr>
                <a:schemeClr val="lt1"/>
              </a:buClr>
              <a:buSzPts val="6000"/>
              <a:buNone/>
              <a:defRPr sz="6000">
                <a:solidFill>
                  <a:schemeClr val="lt1"/>
                </a:solidFill>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colored">
  <p:cSld name="BLANK_1">
    <p:bg>
      <p:bgPr>
        <a:solidFill>
          <a:schemeClr val="accent1"/>
        </a:solidFill>
        <a:effectLst/>
      </p:bgPr>
    </p:bg>
    <p:spTree>
      <p:nvGrpSpPr>
        <p:cNvPr id="1" name="Shape 50"/>
        <p:cNvGrpSpPr/>
        <p:nvPr/>
      </p:nvGrpSpPr>
      <p:grpSpPr>
        <a:xfrm>
          <a:off x="0" y="0"/>
          <a:ext cx="0" cy="0"/>
          <a:chOff x="0" y="0"/>
          <a:chExt cx="0" cy="0"/>
        </a:xfrm>
      </p:grpSpPr>
      <p:sp>
        <p:nvSpPr>
          <p:cNvPr id="51" name="Google Shape;51;p11"/>
          <p:cNvSpPr txBox="1">
            <a:spLocks noGrp="1"/>
          </p:cNvSpPr>
          <p:nvPr>
            <p:ph type="sldNum" idx="12"/>
          </p:nvPr>
        </p:nvSpPr>
        <p:spPr>
          <a:xfrm>
            <a:off x="8604400" y="4590300"/>
            <a:ext cx="539700" cy="5532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ctr" rtl="0">
              <a:spcBef>
                <a:spcPts val="0"/>
              </a:spcBef>
              <a:spcAft>
                <a:spcPts val="0"/>
              </a:spcAft>
              <a:buNone/>
            </a:pPr>
            <a:fld id="{00000000-1234-1234-1234-123412341234}" type="slidenum">
              <a:rPr lang="en"/>
              <a:t>‹#›</a:t>
            </a:fld>
            <a:endParaRPr/>
          </a:p>
        </p:txBody>
      </p:sp>
      <p:sp>
        <p:nvSpPr>
          <p:cNvPr id="52" name="Google Shape;52;p11"/>
          <p:cNvSpPr/>
          <p:nvPr/>
        </p:nvSpPr>
        <p:spPr>
          <a:xfrm>
            <a:off x="390735" y="379877"/>
            <a:ext cx="8362529" cy="4383746"/>
          </a:xfrm>
          <a:custGeom>
            <a:avLst/>
            <a:gdLst/>
            <a:ahLst/>
            <a:cxnLst/>
            <a:rect l="l" t="t" r="r" b="b"/>
            <a:pathLst>
              <a:path w="285508" h="149667" fill="none" extrusionOk="0">
                <a:moveTo>
                  <a:pt x="252882" y="0"/>
                </a:moveTo>
                <a:lnTo>
                  <a:pt x="13220" y="0"/>
                </a:lnTo>
                <a:lnTo>
                  <a:pt x="13220" y="0"/>
                </a:lnTo>
                <a:lnTo>
                  <a:pt x="11826" y="61"/>
                </a:lnTo>
                <a:lnTo>
                  <a:pt x="10552" y="243"/>
                </a:lnTo>
                <a:lnTo>
                  <a:pt x="9279" y="607"/>
                </a:lnTo>
                <a:lnTo>
                  <a:pt x="8066" y="1031"/>
                </a:lnTo>
                <a:lnTo>
                  <a:pt x="6914" y="1577"/>
                </a:lnTo>
                <a:lnTo>
                  <a:pt x="5822" y="2244"/>
                </a:lnTo>
                <a:lnTo>
                  <a:pt x="4791" y="3032"/>
                </a:lnTo>
                <a:lnTo>
                  <a:pt x="3881" y="3881"/>
                </a:lnTo>
                <a:lnTo>
                  <a:pt x="3032" y="4791"/>
                </a:lnTo>
                <a:lnTo>
                  <a:pt x="2244" y="5822"/>
                </a:lnTo>
                <a:lnTo>
                  <a:pt x="1577" y="6914"/>
                </a:lnTo>
                <a:lnTo>
                  <a:pt x="1031" y="8066"/>
                </a:lnTo>
                <a:lnTo>
                  <a:pt x="607" y="9279"/>
                </a:lnTo>
                <a:lnTo>
                  <a:pt x="243" y="10552"/>
                </a:lnTo>
                <a:lnTo>
                  <a:pt x="61" y="11826"/>
                </a:lnTo>
                <a:lnTo>
                  <a:pt x="0" y="13220"/>
                </a:lnTo>
                <a:lnTo>
                  <a:pt x="0" y="136447"/>
                </a:lnTo>
                <a:lnTo>
                  <a:pt x="0" y="136447"/>
                </a:lnTo>
                <a:lnTo>
                  <a:pt x="61" y="137841"/>
                </a:lnTo>
                <a:lnTo>
                  <a:pt x="243" y="139115"/>
                </a:lnTo>
                <a:lnTo>
                  <a:pt x="607" y="140388"/>
                </a:lnTo>
                <a:lnTo>
                  <a:pt x="1031" y="141601"/>
                </a:lnTo>
                <a:lnTo>
                  <a:pt x="1577" y="142753"/>
                </a:lnTo>
                <a:lnTo>
                  <a:pt x="2244" y="143845"/>
                </a:lnTo>
                <a:lnTo>
                  <a:pt x="3032" y="144876"/>
                </a:lnTo>
                <a:lnTo>
                  <a:pt x="3881" y="145786"/>
                </a:lnTo>
                <a:lnTo>
                  <a:pt x="4791" y="146635"/>
                </a:lnTo>
                <a:lnTo>
                  <a:pt x="5822" y="147423"/>
                </a:lnTo>
                <a:lnTo>
                  <a:pt x="6914" y="148090"/>
                </a:lnTo>
                <a:lnTo>
                  <a:pt x="8066" y="148636"/>
                </a:lnTo>
                <a:lnTo>
                  <a:pt x="9279" y="149060"/>
                </a:lnTo>
                <a:lnTo>
                  <a:pt x="10552" y="149424"/>
                </a:lnTo>
                <a:lnTo>
                  <a:pt x="11826" y="149606"/>
                </a:lnTo>
                <a:lnTo>
                  <a:pt x="13220" y="149667"/>
                </a:lnTo>
                <a:lnTo>
                  <a:pt x="272288" y="149667"/>
                </a:lnTo>
                <a:lnTo>
                  <a:pt x="272288" y="149667"/>
                </a:lnTo>
                <a:lnTo>
                  <a:pt x="273682" y="149606"/>
                </a:lnTo>
                <a:lnTo>
                  <a:pt x="274956" y="149424"/>
                </a:lnTo>
                <a:lnTo>
                  <a:pt x="276229" y="149060"/>
                </a:lnTo>
                <a:lnTo>
                  <a:pt x="277442" y="148636"/>
                </a:lnTo>
                <a:lnTo>
                  <a:pt x="278594" y="148090"/>
                </a:lnTo>
                <a:lnTo>
                  <a:pt x="279686" y="147423"/>
                </a:lnTo>
                <a:lnTo>
                  <a:pt x="280717" y="146635"/>
                </a:lnTo>
                <a:lnTo>
                  <a:pt x="281627" y="145786"/>
                </a:lnTo>
                <a:lnTo>
                  <a:pt x="282476" y="144876"/>
                </a:lnTo>
                <a:lnTo>
                  <a:pt x="283264" y="143845"/>
                </a:lnTo>
                <a:lnTo>
                  <a:pt x="283931" y="142753"/>
                </a:lnTo>
                <a:lnTo>
                  <a:pt x="284477" y="141601"/>
                </a:lnTo>
                <a:lnTo>
                  <a:pt x="284901" y="140388"/>
                </a:lnTo>
                <a:lnTo>
                  <a:pt x="285265" y="139115"/>
                </a:lnTo>
                <a:lnTo>
                  <a:pt x="285447" y="137841"/>
                </a:lnTo>
                <a:lnTo>
                  <a:pt x="285508" y="136447"/>
                </a:lnTo>
                <a:lnTo>
                  <a:pt x="285508" y="32626"/>
                </a:lnTo>
              </a:path>
            </a:pathLst>
          </a:custGeom>
          <a:noFill/>
          <a:ln w="19050" cap="flat" cmpd="sng">
            <a:solidFill>
              <a:schemeClr val="lt1"/>
            </a:solidFill>
            <a:prstDash val="dot"/>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ubtitle">
  <p:cSld name="TITLE_1">
    <p:bg>
      <p:bgPr>
        <a:solidFill>
          <a:schemeClr val="accent1"/>
        </a:solidFill>
        <a:effectLst/>
      </p:bgPr>
    </p:bg>
    <p:spTree>
      <p:nvGrpSpPr>
        <p:cNvPr id="1" name="Shape 12"/>
        <p:cNvGrpSpPr/>
        <p:nvPr/>
      </p:nvGrpSpPr>
      <p:grpSpPr>
        <a:xfrm>
          <a:off x="0" y="0"/>
          <a:ext cx="0" cy="0"/>
          <a:chOff x="0" y="0"/>
          <a:chExt cx="0" cy="0"/>
        </a:xfrm>
      </p:grpSpPr>
      <p:sp>
        <p:nvSpPr>
          <p:cNvPr id="13" name="Google Shape;13;p3"/>
          <p:cNvSpPr/>
          <p:nvPr/>
        </p:nvSpPr>
        <p:spPr>
          <a:xfrm>
            <a:off x="390735" y="379877"/>
            <a:ext cx="8362529" cy="4383746"/>
          </a:xfrm>
          <a:custGeom>
            <a:avLst/>
            <a:gdLst/>
            <a:ahLst/>
            <a:cxnLst/>
            <a:rect l="l" t="t" r="r" b="b"/>
            <a:pathLst>
              <a:path w="285508" h="149667" fill="none" extrusionOk="0">
                <a:moveTo>
                  <a:pt x="252882" y="0"/>
                </a:moveTo>
                <a:lnTo>
                  <a:pt x="13220" y="0"/>
                </a:lnTo>
                <a:lnTo>
                  <a:pt x="13220" y="0"/>
                </a:lnTo>
                <a:lnTo>
                  <a:pt x="11826" y="61"/>
                </a:lnTo>
                <a:lnTo>
                  <a:pt x="10552" y="243"/>
                </a:lnTo>
                <a:lnTo>
                  <a:pt x="9279" y="607"/>
                </a:lnTo>
                <a:lnTo>
                  <a:pt x="8066" y="1031"/>
                </a:lnTo>
                <a:lnTo>
                  <a:pt x="6914" y="1577"/>
                </a:lnTo>
                <a:lnTo>
                  <a:pt x="5822" y="2244"/>
                </a:lnTo>
                <a:lnTo>
                  <a:pt x="4791" y="3032"/>
                </a:lnTo>
                <a:lnTo>
                  <a:pt x="3881" y="3881"/>
                </a:lnTo>
                <a:lnTo>
                  <a:pt x="3032" y="4791"/>
                </a:lnTo>
                <a:lnTo>
                  <a:pt x="2244" y="5822"/>
                </a:lnTo>
                <a:lnTo>
                  <a:pt x="1577" y="6914"/>
                </a:lnTo>
                <a:lnTo>
                  <a:pt x="1031" y="8066"/>
                </a:lnTo>
                <a:lnTo>
                  <a:pt x="607" y="9279"/>
                </a:lnTo>
                <a:lnTo>
                  <a:pt x="243" y="10552"/>
                </a:lnTo>
                <a:lnTo>
                  <a:pt x="61" y="11826"/>
                </a:lnTo>
                <a:lnTo>
                  <a:pt x="0" y="13220"/>
                </a:lnTo>
                <a:lnTo>
                  <a:pt x="0" y="136447"/>
                </a:lnTo>
                <a:lnTo>
                  <a:pt x="0" y="136447"/>
                </a:lnTo>
                <a:lnTo>
                  <a:pt x="61" y="137841"/>
                </a:lnTo>
                <a:lnTo>
                  <a:pt x="243" y="139115"/>
                </a:lnTo>
                <a:lnTo>
                  <a:pt x="607" y="140388"/>
                </a:lnTo>
                <a:lnTo>
                  <a:pt x="1031" y="141601"/>
                </a:lnTo>
                <a:lnTo>
                  <a:pt x="1577" y="142753"/>
                </a:lnTo>
                <a:lnTo>
                  <a:pt x="2244" y="143845"/>
                </a:lnTo>
                <a:lnTo>
                  <a:pt x="3032" y="144876"/>
                </a:lnTo>
                <a:lnTo>
                  <a:pt x="3881" y="145786"/>
                </a:lnTo>
                <a:lnTo>
                  <a:pt x="4791" y="146635"/>
                </a:lnTo>
                <a:lnTo>
                  <a:pt x="5822" y="147423"/>
                </a:lnTo>
                <a:lnTo>
                  <a:pt x="6914" y="148090"/>
                </a:lnTo>
                <a:lnTo>
                  <a:pt x="8066" y="148636"/>
                </a:lnTo>
                <a:lnTo>
                  <a:pt x="9279" y="149060"/>
                </a:lnTo>
                <a:lnTo>
                  <a:pt x="10552" y="149424"/>
                </a:lnTo>
                <a:lnTo>
                  <a:pt x="11826" y="149606"/>
                </a:lnTo>
                <a:lnTo>
                  <a:pt x="13220" y="149667"/>
                </a:lnTo>
                <a:lnTo>
                  <a:pt x="272288" y="149667"/>
                </a:lnTo>
                <a:lnTo>
                  <a:pt x="272288" y="149667"/>
                </a:lnTo>
                <a:lnTo>
                  <a:pt x="273682" y="149606"/>
                </a:lnTo>
                <a:lnTo>
                  <a:pt x="274956" y="149424"/>
                </a:lnTo>
                <a:lnTo>
                  <a:pt x="276229" y="149060"/>
                </a:lnTo>
                <a:lnTo>
                  <a:pt x="277442" y="148636"/>
                </a:lnTo>
                <a:lnTo>
                  <a:pt x="278594" y="148090"/>
                </a:lnTo>
                <a:lnTo>
                  <a:pt x="279686" y="147423"/>
                </a:lnTo>
                <a:lnTo>
                  <a:pt x="280717" y="146635"/>
                </a:lnTo>
                <a:lnTo>
                  <a:pt x="281627" y="145786"/>
                </a:lnTo>
                <a:lnTo>
                  <a:pt x="282476" y="144876"/>
                </a:lnTo>
                <a:lnTo>
                  <a:pt x="283264" y="143845"/>
                </a:lnTo>
                <a:lnTo>
                  <a:pt x="283931" y="142753"/>
                </a:lnTo>
                <a:lnTo>
                  <a:pt x="284477" y="141601"/>
                </a:lnTo>
                <a:lnTo>
                  <a:pt x="284901" y="140388"/>
                </a:lnTo>
                <a:lnTo>
                  <a:pt x="285265" y="139115"/>
                </a:lnTo>
                <a:lnTo>
                  <a:pt x="285447" y="137841"/>
                </a:lnTo>
                <a:lnTo>
                  <a:pt x="285508" y="136447"/>
                </a:lnTo>
                <a:lnTo>
                  <a:pt x="285508" y="32626"/>
                </a:lnTo>
              </a:path>
            </a:pathLst>
          </a:custGeom>
          <a:noFill/>
          <a:ln w="19050" cap="flat" cmpd="sng">
            <a:solidFill>
              <a:schemeClr val="dk1"/>
            </a:solidFill>
            <a:prstDash val="dot"/>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3"/>
          <p:cNvSpPr txBox="1">
            <a:spLocks noGrp="1"/>
          </p:cNvSpPr>
          <p:nvPr>
            <p:ph type="ctrTitle"/>
          </p:nvPr>
        </p:nvSpPr>
        <p:spPr>
          <a:xfrm>
            <a:off x="685800" y="2726342"/>
            <a:ext cx="7772400" cy="1159800"/>
          </a:xfrm>
          <a:prstGeom prst="rect">
            <a:avLst/>
          </a:prstGeom>
        </p:spPr>
        <p:txBody>
          <a:bodyPr spcFirstLastPara="1" wrap="square" lIns="91425" tIns="91425" rIns="91425" bIns="91425" anchor="b" anchorCtr="0">
            <a:no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
        <p:nvSpPr>
          <p:cNvPr id="15" name="Google Shape;15;p3"/>
          <p:cNvSpPr txBox="1">
            <a:spLocks noGrp="1"/>
          </p:cNvSpPr>
          <p:nvPr>
            <p:ph type="subTitle" idx="1"/>
          </p:nvPr>
        </p:nvSpPr>
        <p:spPr>
          <a:xfrm>
            <a:off x="685800" y="3830653"/>
            <a:ext cx="7772400" cy="7848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lt1"/>
              </a:buClr>
              <a:buSzPts val="1800"/>
              <a:buNone/>
              <a:defRPr>
                <a:solidFill>
                  <a:schemeClr val="lt1"/>
                </a:solidFill>
              </a:defRPr>
            </a:lvl1pPr>
            <a:lvl2pPr lvl="1" rtl="0">
              <a:spcBef>
                <a:spcPts val="0"/>
              </a:spcBef>
              <a:spcAft>
                <a:spcPts val="0"/>
              </a:spcAft>
              <a:buClr>
                <a:schemeClr val="lt1"/>
              </a:buClr>
              <a:buSzPts val="3000"/>
              <a:buNone/>
              <a:defRPr sz="3000">
                <a:solidFill>
                  <a:schemeClr val="lt1"/>
                </a:solidFill>
              </a:defRPr>
            </a:lvl2pPr>
            <a:lvl3pPr lvl="2" rtl="0">
              <a:spcBef>
                <a:spcPts val="0"/>
              </a:spcBef>
              <a:spcAft>
                <a:spcPts val="0"/>
              </a:spcAft>
              <a:buClr>
                <a:schemeClr val="lt1"/>
              </a:buClr>
              <a:buSzPts val="3000"/>
              <a:buNone/>
              <a:defRPr sz="3000">
                <a:solidFill>
                  <a:schemeClr val="lt1"/>
                </a:solidFill>
              </a:defRPr>
            </a:lvl3pPr>
            <a:lvl4pPr lvl="3" rtl="0">
              <a:spcBef>
                <a:spcPts val="0"/>
              </a:spcBef>
              <a:spcAft>
                <a:spcPts val="0"/>
              </a:spcAft>
              <a:buClr>
                <a:schemeClr val="lt1"/>
              </a:buClr>
              <a:buSzPts val="3000"/>
              <a:buNone/>
              <a:defRPr sz="3000">
                <a:solidFill>
                  <a:schemeClr val="lt1"/>
                </a:solidFill>
              </a:defRPr>
            </a:lvl4pPr>
            <a:lvl5pPr lvl="4" rtl="0">
              <a:spcBef>
                <a:spcPts val="0"/>
              </a:spcBef>
              <a:spcAft>
                <a:spcPts val="0"/>
              </a:spcAft>
              <a:buClr>
                <a:schemeClr val="lt1"/>
              </a:buClr>
              <a:buSzPts val="3000"/>
              <a:buNone/>
              <a:defRPr sz="3000">
                <a:solidFill>
                  <a:schemeClr val="lt1"/>
                </a:solidFill>
              </a:defRPr>
            </a:lvl5pPr>
            <a:lvl6pPr lvl="5" rtl="0">
              <a:spcBef>
                <a:spcPts val="0"/>
              </a:spcBef>
              <a:spcAft>
                <a:spcPts val="0"/>
              </a:spcAft>
              <a:buClr>
                <a:schemeClr val="lt1"/>
              </a:buClr>
              <a:buSzPts val="3000"/>
              <a:buNone/>
              <a:defRPr sz="3000">
                <a:solidFill>
                  <a:schemeClr val="lt1"/>
                </a:solidFill>
              </a:defRPr>
            </a:lvl6pPr>
            <a:lvl7pPr lvl="6" rtl="0">
              <a:spcBef>
                <a:spcPts val="0"/>
              </a:spcBef>
              <a:spcAft>
                <a:spcPts val="0"/>
              </a:spcAft>
              <a:buClr>
                <a:schemeClr val="lt1"/>
              </a:buClr>
              <a:buSzPts val="3000"/>
              <a:buNone/>
              <a:defRPr sz="3000">
                <a:solidFill>
                  <a:schemeClr val="lt1"/>
                </a:solidFill>
              </a:defRPr>
            </a:lvl7pPr>
            <a:lvl8pPr lvl="7" rtl="0">
              <a:spcBef>
                <a:spcPts val="0"/>
              </a:spcBef>
              <a:spcAft>
                <a:spcPts val="0"/>
              </a:spcAft>
              <a:buClr>
                <a:schemeClr val="lt1"/>
              </a:buClr>
              <a:buSzPts val="3000"/>
              <a:buNone/>
              <a:defRPr sz="3000">
                <a:solidFill>
                  <a:schemeClr val="lt1"/>
                </a:solidFill>
              </a:defRPr>
            </a:lvl8pPr>
            <a:lvl9pPr lvl="8" rtl="0">
              <a:spcBef>
                <a:spcPts val="0"/>
              </a:spcBef>
              <a:spcAft>
                <a:spcPts val="0"/>
              </a:spcAft>
              <a:buClr>
                <a:schemeClr val="lt1"/>
              </a:buClr>
              <a:buSzPts val="3000"/>
              <a:buNone/>
              <a:defRPr sz="3000">
                <a:solidFill>
                  <a:schemeClr val="lt1"/>
                </a:solidFil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Quote">
  <p:cSld name="TITLE_1_1">
    <p:bg>
      <p:bgPr>
        <a:solidFill>
          <a:schemeClr val="accent1"/>
        </a:solidFill>
        <a:effectLst/>
      </p:bgPr>
    </p:bg>
    <p:spTree>
      <p:nvGrpSpPr>
        <p:cNvPr id="1" name="Shape 16"/>
        <p:cNvGrpSpPr/>
        <p:nvPr/>
      </p:nvGrpSpPr>
      <p:grpSpPr>
        <a:xfrm>
          <a:off x="0" y="0"/>
          <a:ext cx="0" cy="0"/>
          <a:chOff x="0" y="0"/>
          <a:chExt cx="0" cy="0"/>
        </a:xfrm>
      </p:grpSpPr>
      <p:sp>
        <p:nvSpPr>
          <p:cNvPr id="17" name="Google Shape;17;p4"/>
          <p:cNvSpPr/>
          <p:nvPr/>
        </p:nvSpPr>
        <p:spPr>
          <a:xfrm flipH="1">
            <a:off x="390735" y="379877"/>
            <a:ext cx="8362529" cy="4383746"/>
          </a:xfrm>
          <a:custGeom>
            <a:avLst/>
            <a:gdLst/>
            <a:ahLst/>
            <a:cxnLst/>
            <a:rect l="l" t="t" r="r" b="b"/>
            <a:pathLst>
              <a:path w="285508" h="149667" fill="none" extrusionOk="0">
                <a:moveTo>
                  <a:pt x="252882" y="0"/>
                </a:moveTo>
                <a:lnTo>
                  <a:pt x="13220" y="0"/>
                </a:lnTo>
                <a:lnTo>
                  <a:pt x="13220" y="0"/>
                </a:lnTo>
                <a:lnTo>
                  <a:pt x="11826" y="61"/>
                </a:lnTo>
                <a:lnTo>
                  <a:pt x="10552" y="243"/>
                </a:lnTo>
                <a:lnTo>
                  <a:pt x="9279" y="607"/>
                </a:lnTo>
                <a:lnTo>
                  <a:pt x="8066" y="1031"/>
                </a:lnTo>
                <a:lnTo>
                  <a:pt x="6914" y="1577"/>
                </a:lnTo>
                <a:lnTo>
                  <a:pt x="5822" y="2244"/>
                </a:lnTo>
                <a:lnTo>
                  <a:pt x="4791" y="3032"/>
                </a:lnTo>
                <a:lnTo>
                  <a:pt x="3881" y="3881"/>
                </a:lnTo>
                <a:lnTo>
                  <a:pt x="3032" y="4791"/>
                </a:lnTo>
                <a:lnTo>
                  <a:pt x="2244" y="5822"/>
                </a:lnTo>
                <a:lnTo>
                  <a:pt x="1577" y="6914"/>
                </a:lnTo>
                <a:lnTo>
                  <a:pt x="1031" y="8066"/>
                </a:lnTo>
                <a:lnTo>
                  <a:pt x="607" y="9279"/>
                </a:lnTo>
                <a:lnTo>
                  <a:pt x="243" y="10552"/>
                </a:lnTo>
                <a:lnTo>
                  <a:pt x="61" y="11826"/>
                </a:lnTo>
                <a:lnTo>
                  <a:pt x="0" y="13220"/>
                </a:lnTo>
                <a:lnTo>
                  <a:pt x="0" y="136447"/>
                </a:lnTo>
                <a:lnTo>
                  <a:pt x="0" y="136447"/>
                </a:lnTo>
                <a:lnTo>
                  <a:pt x="61" y="137841"/>
                </a:lnTo>
                <a:lnTo>
                  <a:pt x="243" y="139115"/>
                </a:lnTo>
                <a:lnTo>
                  <a:pt x="607" y="140388"/>
                </a:lnTo>
                <a:lnTo>
                  <a:pt x="1031" y="141601"/>
                </a:lnTo>
                <a:lnTo>
                  <a:pt x="1577" y="142753"/>
                </a:lnTo>
                <a:lnTo>
                  <a:pt x="2244" y="143845"/>
                </a:lnTo>
                <a:lnTo>
                  <a:pt x="3032" y="144876"/>
                </a:lnTo>
                <a:lnTo>
                  <a:pt x="3881" y="145786"/>
                </a:lnTo>
                <a:lnTo>
                  <a:pt x="4791" y="146635"/>
                </a:lnTo>
                <a:lnTo>
                  <a:pt x="5822" y="147423"/>
                </a:lnTo>
                <a:lnTo>
                  <a:pt x="6914" y="148090"/>
                </a:lnTo>
                <a:lnTo>
                  <a:pt x="8066" y="148636"/>
                </a:lnTo>
                <a:lnTo>
                  <a:pt x="9279" y="149060"/>
                </a:lnTo>
                <a:lnTo>
                  <a:pt x="10552" y="149424"/>
                </a:lnTo>
                <a:lnTo>
                  <a:pt x="11826" y="149606"/>
                </a:lnTo>
                <a:lnTo>
                  <a:pt x="13220" y="149667"/>
                </a:lnTo>
                <a:lnTo>
                  <a:pt x="272288" y="149667"/>
                </a:lnTo>
                <a:lnTo>
                  <a:pt x="272288" y="149667"/>
                </a:lnTo>
                <a:lnTo>
                  <a:pt x="273682" y="149606"/>
                </a:lnTo>
                <a:lnTo>
                  <a:pt x="274956" y="149424"/>
                </a:lnTo>
                <a:lnTo>
                  <a:pt x="276229" y="149060"/>
                </a:lnTo>
                <a:lnTo>
                  <a:pt x="277442" y="148636"/>
                </a:lnTo>
                <a:lnTo>
                  <a:pt x="278594" y="148090"/>
                </a:lnTo>
                <a:lnTo>
                  <a:pt x="279686" y="147423"/>
                </a:lnTo>
                <a:lnTo>
                  <a:pt x="280717" y="146635"/>
                </a:lnTo>
                <a:lnTo>
                  <a:pt x="281627" y="145786"/>
                </a:lnTo>
                <a:lnTo>
                  <a:pt x="282476" y="144876"/>
                </a:lnTo>
                <a:lnTo>
                  <a:pt x="283264" y="143845"/>
                </a:lnTo>
                <a:lnTo>
                  <a:pt x="283931" y="142753"/>
                </a:lnTo>
                <a:lnTo>
                  <a:pt x="284477" y="141601"/>
                </a:lnTo>
                <a:lnTo>
                  <a:pt x="284901" y="140388"/>
                </a:lnTo>
                <a:lnTo>
                  <a:pt x="285265" y="139115"/>
                </a:lnTo>
                <a:lnTo>
                  <a:pt x="285447" y="137841"/>
                </a:lnTo>
                <a:lnTo>
                  <a:pt x="285508" y="136447"/>
                </a:lnTo>
                <a:lnTo>
                  <a:pt x="285508" y="32626"/>
                </a:lnTo>
              </a:path>
            </a:pathLst>
          </a:custGeom>
          <a:noFill/>
          <a:ln w="19050" cap="flat" cmpd="sng">
            <a:solidFill>
              <a:schemeClr val="dk1"/>
            </a:solidFill>
            <a:prstDash val="dot"/>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4"/>
          <p:cNvSpPr txBox="1">
            <a:spLocks noGrp="1"/>
          </p:cNvSpPr>
          <p:nvPr>
            <p:ph type="body" idx="1"/>
          </p:nvPr>
        </p:nvSpPr>
        <p:spPr>
          <a:xfrm>
            <a:off x="1757200" y="2161800"/>
            <a:ext cx="5629800" cy="819900"/>
          </a:xfrm>
          <a:prstGeom prst="rect">
            <a:avLst/>
          </a:prstGeom>
        </p:spPr>
        <p:txBody>
          <a:bodyPr spcFirstLastPara="1" wrap="square" lIns="91425" tIns="91425" rIns="91425" bIns="91425" anchor="ctr" anchorCtr="0">
            <a:noAutofit/>
          </a:bodyPr>
          <a:lstStyle>
            <a:lvl1pPr marL="457200" lvl="0" indent="-419100" algn="ctr" rtl="0">
              <a:spcBef>
                <a:spcPts val="600"/>
              </a:spcBef>
              <a:spcAft>
                <a:spcPts val="0"/>
              </a:spcAft>
              <a:buClr>
                <a:schemeClr val="dk1"/>
              </a:buClr>
              <a:buSzPts val="3000"/>
              <a:buChar char="●"/>
              <a:defRPr sz="3000" i="1">
                <a:solidFill>
                  <a:schemeClr val="dk1"/>
                </a:solidFill>
              </a:defRPr>
            </a:lvl1pPr>
            <a:lvl2pPr marL="914400" lvl="1" indent="-419100" algn="ctr" rtl="0">
              <a:spcBef>
                <a:spcPts val="0"/>
              </a:spcBef>
              <a:spcAft>
                <a:spcPts val="0"/>
              </a:spcAft>
              <a:buClr>
                <a:schemeClr val="dk1"/>
              </a:buClr>
              <a:buSzPts val="3000"/>
              <a:buChar char="○"/>
              <a:defRPr sz="3000" i="1">
                <a:solidFill>
                  <a:schemeClr val="dk1"/>
                </a:solidFill>
              </a:defRPr>
            </a:lvl2pPr>
            <a:lvl3pPr marL="1371600" lvl="2" indent="-419100" algn="ctr" rtl="0">
              <a:spcBef>
                <a:spcPts val="0"/>
              </a:spcBef>
              <a:spcAft>
                <a:spcPts val="0"/>
              </a:spcAft>
              <a:buClr>
                <a:schemeClr val="dk1"/>
              </a:buClr>
              <a:buSzPts val="3000"/>
              <a:buChar char="■"/>
              <a:defRPr sz="3000" i="1">
                <a:solidFill>
                  <a:schemeClr val="dk1"/>
                </a:solidFill>
              </a:defRPr>
            </a:lvl3pPr>
            <a:lvl4pPr marL="1828800" lvl="3" indent="-419100" algn="ctr" rtl="0">
              <a:spcBef>
                <a:spcPts val="0"/>
              </a:spcBef>
              <a:spcAft>
                <a:spcPts val="0"/>
              </a:spcAft>
              <a:buClr>
                <a:schemeClr val="dk1"/>
              </a:buClr>
              <a:buSzPts val="3000"/>
              <a:buChar char="●"/>
              <a:defRPr sz="3000" i="1">
                <a:solidFill>
                  <a:schemeClr val="dk1"/>
                </a:solidFill>
              </a:defRPr>
            </a:lvl4pPr>
            <a:lvl5pPr marL="2286000" lvl="4" indent="-419100" algn="ctr" rtl="0">
              <a:spcBef>
                <a:spcPts val="0"/>
              </a:spcBef>
              <a:spcAft>
                <a:spcPts val="0"/>
              </a:spcAft>
              <a:buClr>
                <a:schemeClr val="dk1"/>
              </a:buClr>
              <a:buSzPts val="3000"/>
              <a:buChar char="○"/>
              <a:defRPr sz="3000" i="1">
                <a:solidFill>
                  <a:schemeClr val="dk1"/>
                </a:solidFill>
              </a:defRPr>
            </a:lvl5pPr>
            <a:lvl6pPr marL="2743200" lvl="5" indent="-419100" algn="ctr" rtl="0">
              <a:spcBef>
                <a:spcPts val="0"/>
              </a:spcBef>
              <a:spcAft>
                <a:spcPts val="0"/>
              </a:spcAft>
              <a:buClr>
                <a:schemeClr val="dk1"/>
              </a:buClr>
              <a:buSzPts val="3000"/>
              <a:buChar char="■"/>
              <a:defRPr sz="3000" i="1">
                <a:solidFill>
                  <a:schemeClr val="dk1"/>
                </a:solidFill>
              </a:defRPr>
            </a:lvl6pPr>
            <a:lvl7pPr marL="3200400" lvl="6" indent="-419100" algn="ctr" rtl="0">
              <a:spcBef>
                <a:spcPts val="0"/>
              </a:spcBef>
              <a:spcAft>
                <a:spcPts val="0"/>
              </a:spcAft>
              <a:buClr>
                <a:schemeClr val="dk1"/>
              </a:buClr>
              <a:buSzPts val="3000"/>
              <a:buChar char="●"/>
              <a:defRPr sz="3000" i="1">
                <a:solidFill>
                  <a:schemeClr val="dk1"/>
                </a:solidFill>
              </a:defRPr>
            </a:lvl7pPr>
            <a:lvl8pPr marL="3657600" lvl="7" indent="-419100" algn="ctr" rtl="0">
              <a:spcBef>
                <a:spcPts val="0"/>
              </a:spcBef>
              <a:spcAft>
                <a:spcPts val="0"/>
              </a:spcAft>
              <a:buClr>
                <a:schemeClr val="dk1"/>
              </a:buClr>
              <a:buSzPts val="3000"/>
              <a:buChar char="○"/>
              <a:defRPr sz="3000" i="1">
                <a:solidFill>
                  <a:schemeClr val="dk1"/>
                </a:solidFill>
              </a:defRPr>
            </a:lvl8pPr>
            <a:lvl9pPr marL="4114800" lvl="8" indent="-419100" algn="ctr">
              <a:spcBef>
                <a:spcPts val="0"/>
              </a:spcBef>
              <a:spcAft>
                <a:spcPts val="0"/>
              </a:spcAft>
              <a:buClr>
                <a:schemeClr val="dk1"/>
              </a:buClr>
              <a:buSzPts val="3000"/>
              <a:buChar char="■"/>
              <a:defRPr sz="3000" i="1">
                <a:solidFill>
                  <a:schemeClr val="dk1"/>
                </a:solidFill>
              </a:defRPr>
            </a:lvl9pPr>
          </a:lstStyle>
          <a:p>
            <a:endParaRPr/>
          </a:p>
        </p:txBody>
      </p:sp>
      <p:sp>
        <p:nvSpPr>
          <p:cNvPr id="19" name="Google Shape;19;p4"/>
          <p:cNvSpPr txBox="1"/>
          <p:nvPr/>
        </p:nvSpPr>
        <p:spPr>
          <a:xfrm>
            <a:off x="205550" y="75075"/>
            <a:ext cx="799500" cy="6537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0" b="1">
                <a:solidFill>
                  <a:schemeClr val="dk1"/>
                </a:solidFill>
                <a:latin typeface="Raleway"/>
                <a:ea typeface="Raleway"/>
                <a:cs typeface="Raleway"/>
                <a:sym typeface="Raleway"/>
              </a:rPr>
              <a:t>“</a:t>
            </a:r>
            <a:endParaRPr sz="12000" b="1">
              <a:solidFill>
                <a:schemeClr val="dk1"/>
              </a:solidFill>
              <a:latin typeface="Raleway"/>
              <a:ea typeface="Raleway"/>
              <a:cs typeface="Raleway"/>
              <a:sym typeface="Raleway"/>
            </a:endParaRPr>
          </a:p>
        </p:txBody>
      </p:sp>
      <p:sp>
        <p:nvSpPr>
          <p:cNvPr id="20" name="Google Shape;20;p4"/>
          <p:cNvSpPr txBox="1">
            <a:spLocks noGrp="1"/>
          </p:cNvSpPr>
          <p:nvPr>
            <p:ph type="sldNum" idx="12"/>
          </p:nvPr>
        </p:nvSpPr>
        <p:spPr>
          <a:xfrm>
            <a:off x="8604400" y="4590300"/>
            <a:ext cx="539700" cy="5532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21"/>
        <p:cNvGrpSpPr/>
        <p:nvPr/>
      </p:nvGrpSpPr>
      <p:grpSpPr>
        <a:xfrm>
          <a:off x="0" y="0"/>
          <a:ext cx="0" cy="0"/>
          <a:chOff x="0" y="0"/>
          <a:chExt cx="0" cy="0"/>
        </a:xfrm>
      </p:grpSpPr>
      <p:sp>
        <p:nvSpPr>
          <p:cNvPr id="22" name="Google Shape;22;p5"/>
          <p:cNvSpPr/>
          <p:nvPr/>
        </p:nvSpPr>
        <p:spPr>
          <a:xfrm>
            <a:off x="390735" y="379877"/>
            <a:ext cx="8362529" cy="4383746"/>
          </a:xfrm>
          <a:custGeom>
            <a:avLst/>
            <a:gdLst/>
            <a:ahLst/>
            <a:cxnLst/>
            <a:rect l="l" t="t" r="r" b="b"/>
            <a:pathLst>
              <a:path w="285508" h="149667" fill="none" extrusionOk="0">
                <a:moveTo>
                  <a:pt x="252882" y="0"/>
                </a:moveTo>
                <a:lnTo>
                  <a:pt x="13220" y="0"/>
                </a:lnTo>
                <a:lnTo>
                  <a:pt x="13220" y="0"/>
                </a:lnTo>
                <a:lnTo>
                  <a:pt x="11826" y="61"/>
                </a:lnTo>
                <a:lnTo>
                  <a:pt x="10552" y="243"/>
                </a:lnTo>
                <a:lnTo>
                  <a:pt x="9279" y="607"/>
                </a:lnTo>
                <a:lnTo>
                  <a:pt x="8066" y="1031"/>
                </a:lnTo>
                <a:lnTo>
                  <a:pt x="6914" y="1577"/>
                </a:lnTo>
                <a:lnTo>
                  <a:pt x="5822" y="2244"/>
                </a:lnTo>
                <a:lnTo>
                  <a:pt x="4791" y="3032"/>
                </a:lnTo>
                <a:lnTo>
                  <a:pt x="3881" y="3881"/>
                </a:lnTo>
                <a:lnTo>
                  <a:pt x="3032" y="4791"/>
                </a:lnTo>
                <a:lnTo>
                  <a:pt x="2244" y="5822"/>
                </a:lnTo>
                <a:lnTo>
                  <a:pt x="1577" y="6914"/>
                </a:lnTo>
                <a:lnTo>
                  <a:pt x="1031" y="8066"/>
                </a:lnTo>
                <a:lnTo>
                  <a:pt x="607" y="9279"/>
                </a:lnTo>
                <a:lnTo>
                  <a:pt x="243" y="10552"/>
                </a:lnTo>
                <a:lnTo>
                  <a:pt x="61" y="11826"/>
                </a:lnTo>
                <a:lnTo>
                  <a:pt x="0" y="13220"/>
                </a:lnTo>
                <a:lnTo>
                  <a:pt x="0" y="136447"/>
                </a:lnTo>
                <a:lnTo>
                  <a:pt x="0" y="136447"/>
                </a:lnTo>
                <a:lnTo>
                  <a:pt x="61" y="137841"/>
                </a:lnTo>
                <a:lnTo>
                  <a:pt x="243" y="139115"/>
                </a:lnTo>
                <a:lnTo>
                  <a:pt x="607" y="140388"/>
                </a:lnTo>
                <a:lnTo>
                  <a:pt x="1031" y="141601"/>
                </a:lnTo>
                <a:lnTo>
                  <a:pt x="1577" y="142753"/>
                </a:lnTo>
                <a:lnTo>
                  <a:pt x="2244" y="143845"/>
                </a:lnTo>
                <a:lnTo>
                  <a:pt x="3032" y="144876"/>
                </a:lnTo>
                <a:lnTo>
                  <a:pt x="3881" y="145786"/>
                </a:lnTo>
                <a:lnTo>
                  <a:pt x="4791" y="146635"/>
                </a:lnTo>
                <a:lnTo>
                  <a:pt x="5822" y="147423"/>
                </a:lnTo>
                <a:lnTo>
                  <a:pt x="6914" y="148090"/>
                </a:lnTo>
                <a:lnTo>
                  <a:pt x="8066" y="148636"/>
                </a:lnTo>
                <a:lnTo>
                  <a:pt x="9279" y="149060"/>
                </a:lnTo>
                <a:lnTo>
                  <a:pt x="10552" y="149424"/>
                </a:lnTo>
                <a:lnTo>
                  <a:pt x="11826" y="149606"/>
                </a:lnTo>
                <a:lnTo>
                  <a:pt x="13220" y="149667"/>
                </a:lnTo>
                <a:lnTo>
                  <a:pt x="272288" y="149667"/>
                </a:lnTo>
                <a:lnTo>
                  <a:pt x="272288" y="149667"/>
                </a:lnTo>
                <a:lnTo>
                  <a:pt x="273682" y="149606"/>
                </a:lnTo>
                <a:lnTo>
                  <a:pt x="274956" y="149424"/>
                </a:lnTo>
                <a:lnTo>
                  <a:pt x="276229" y="149060"/>
                </a:lnTo>
                <a:lnTo>
                  <a:pt x="277442" y="148636"/>
                </a:lnTo>
                <a:lnTo>
                  <a:pt x="278594" y="148090"/>
                </a:lnTo>
                <a:lnTo>
                  <a:pt x="279686" y="147423"/>
                </a:lnTo>
                <a:lnTo>
                  <a:pt x="280717" y="146635"/>
                </a:lnTo>
                <a:lnTo>
                  <a:pt x="281627" y="145786"/>
                </a:lnTo>
                <a:lnTo>
                  <a:pt x="282476" y="144876"/>
                </a:lnTo>
                <a:lnTo>
                  <a:pt x="283264" y="143845"/>
                </a:lnTo>
                <a:lnTo>
                  <a:pt x="283931" y="142753"/>
                </a:lnTo>
                <a:lnTo>
                  <a:pt x="284477" y="141601"/>
                </a:lnTo>
                <a:lnTo>
                  <a:pt x="284901" y="140388"/>
                </a:lnTo>
                <a:lnTo>
                  <a:pt x="285265" y="139115"/>
                </a:lnTo>
                <a:lnTo>
                  <a:pt x="285447" y="137841"/>
                </a:lnTo>
                <a:lnTo>
                  <a:pt x="285508" y="136447"/>
                </a:lnTo>
                <a:lnTo>
                  <a:pt x="285508" y="32626"/>
                </a:lnTo>
              </a:path>
            </a:pathLst>
          </a:custGeom>
          <a:noFill/>
          <a:ln w="19050" cap="flat" cmpd="sng">
            <a:solidFill>
              <a:schemeClr val="accent1"/>
            </a:solidFill>
            <a:prstDash val="dot"/>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5"/>
          <p:cNvSpPr txBox="1">
            <a:spLocks noGrp="1"/>
          </p:cNvSpPr>
          <p:nvPr>
            <p:ph type="title"/>
          </p:nvPr>
        </p:nvSpPr>
        <p:spPr>
          <a:xfrm>
            <a:off x="922000" y="891775"/>
            <a:ext cx="6866100" cy="857400"/>
          </a:xfrm>
          <a:prstGeom prst="rect">
            <a:avLst/>
          </a:prstGeom>
        </p:spPr>
        <p:txBody>
          <a:bodyPr spcFirstLastPara="1" wrap="square" lIns="91425" tIns="91425" rIns="91425" bIns="91425" anchor="t" anchorCtr="0">
            <a:noAutofit/>
          </a:bodyPr>
          <a:lstStyle>
            <a:lvl1pPr lvl="0">
              <a:spcBef>
                <a:spcPts val="0"/>
              </a:spcBef>
              <a:spcAft>
                <a:spcPts val="0"/>
              </a:spcAft>
              <a:buSzPts val="5800"/>
              <a:buNone/>
              <a:defRPr/>
            </a:lvl1pPr>
            <a:lvl2pPr lvl="1">
              <a:spcBef>
                <a:spcPts val="0"/>
              </a:spcBef>
              <a:spcAft>
                <a:spcPts val="0"/>
              </a:spcAft>
              <a:buSzPts val="5800"/>
              <a:buNone/>
              <a:defRPr/>
            </a:lvl2pPr>
            <a:lvl3pPr lvl="2">
              <a:spcBef>
                <a:spcPts val="0"/>
              </a:spcBef>
              <a:spcAft>
                <a:spcPts val="0"/>
              </a:spcAft>
              <a:buSzPts val="5800"/>
              <a:buNone/>
              <a:defRPr/>
            </a:lvl3pPr>
            <a:lvl4pPr lvl="3">
              <a:spcBef>
                <a:spcPts val="0"/>
              </a:spcBef>
              <a:spcAft>
                <a:spcPts val="0"/>
              </a:spcAft>
              <a:buSzPts val="5800"/>
              <a:buNone/>
              <a:defRPr/>
            </a:lvl4pPr>
            <a:lvl5pPr lvl="4">
              <a:spcBef>
                <a:spcPts val="0"/>
              </a:spcBef>
              <a:spcAft>
                <a:spcPts val="0"/>
              </a:spcAft>
              <a:buSzPts val="5800"/>
              <a:buNone/>
              <a:defRPr/>
            </a:lvl5pPr>
            <a:lvl6pPr lvl="5">
              <a:spcBef>
                <a:spcPts val="0"/>
              </a:spcBef>
              <a:spcAft>
                <a:spcPts val="0"/>
              </a:spcAft>
              <a:buSzPts val="5800"/>
              <a:buNone/>
              <a:defRPr/>
            </a:lvl6pPr>
            <a:lvl7pPr lvl="6">
              <a:spcBef>
                <a:spcPts val="0"/>
              </a:spcBef>
              <a:spcAft>
                <a:spcPts val="0"/>
              </a:spcAft>
              <a:buSzPts val="5800"/>
              <a:buNone/>
              <a:defRPr/>
            </a:lvl7pPr>
            <a:lvl8pPr lvl="7">
              <a:spcBef>
                <a:spcPts val="0"/>
              </a:spcBef>
              <a:spcAft>
                <a:spcPts val="0"/>
              </a:spcAft>
              <a:buSzPts val="5800"/>
              <a:buNone/>
              <a:defRPr/>
            </a:lvl8pPr>
            <a:lvl9pPr lvl="8">
              <a:spcBef>
                <a:spcPts val="0"/>
              </a:spcBef>
              <a:spcAft>
                <a:spcPts val="0"/>
              </a:spcAft>
              <a:buSzPts val="5800"/>
              <a:buNone/>
              <a:defRPr/>
            </a:lvl9pPr>
          </a:lstStyle>
          <a:p>
            <a:endParaRPr/>
          </a:p>
        </p:txBody>
      </p:sp>
      <p:sp>
        <p:nvSpPr>
          <p:cNvPr id="24" name="Google Shape;24;p5"/>
          <p:cNvSpPr txBox="1">
            <a:spLocks noGrp="1"/>
          </p:cNvSpPr>
          <p:nvPr>
            <p:ph type="body" idx="1"/>
          </p:nvPr>
        </p:nvSpPr>
        <p:spPr>
          <a:xfrm>
            <a:off x="922000" y="1885951"/>
            <a:ext cx="6866100" cy="2366100"/>
          </a:xfrm>
          <a:prstGeom prst="rect">
            <a:avLst/>
          </a:prstGeom>
        </p:spPr>
        <p:txBody>
          <a:bodyPr spcFirstLastPara="1" wrap="square" lIns="91425" tIns="91425" rIns="91425" bIns="91425" anchor="t" anchorCtr="0">
            <a:noAutofit/>
          </a:bodyPr>
          <a:lstStyle>
            <a:lvl1pPr marL="457200" lvl="0" indent="-342900">
              <a:spcBef>
                <a:spcPts val="600"/>
              </a:spcBef>
              <a:spcAft>
                <a:spcPts val="0"/>
              </a:spcAft>
              <a:buClr>
                <a:srgbClr val="FFB600"/>
              </a:buClr>
              <a:buSzPts val="1800"/>
              <a:buChar char="●"/>
              <a:defRPr/>
            </a:lvl1pPr>
            <a:lvl2pPr marL="914400" lvl="1" indent="-342900">
              <a:spcBef>
                <a:spcPts val="0"/>
              </a:spcBef>
              <a:spcAft>
                <a:spcPts val="0"/>
              </a:spcAft>
              <a:buClr>
                <a:srgbClr val="FFB600"/>
              </a:buClr>
              <a:buSzPts val="1800"/>
              <a:buChar char="○"/>
              <a:defRPr/>
            </a:lvl2pPr>
            <a:lvl3pPr marL="1371600" lvl="2" indent="-342900">
              <a:spcBef>
                <a:spcPts val="0"/>
              </a:spcBef>
              <a:spcAft>
                <a:spcPts val="0"/>
              </a:spcAft>
              <a:buClr>
                <a:srgbClr val="FFB600"/>
              </a:buClr>
              <a:buSzPts val="1800"/>
              <a:buChar char="■"/>
              <a:defRPr/>
            </a:lvl3pPr>
            <a:lvl4pPr marL="1828800" lvl="3" indent="-342900">
              <a:spcBef>
                <a:spcPts val="0"/>
              </a:spcBef>
              <a:spcAft>
                <a:spcPts val="0"/>
              </a:spcAft>
              <a:buSzPts val="1800"/>
              <a:buChar char="●"/>
              <a:defRPr/>
            </a:lvl4pPr>
            <a:lvl5pPr marL="2286000" lvl="4" indent="-342900">
              <a:spcBef>
                <a:spcPts val="0"/>
              </a:spcBef>
              <a:spcAft>
                <a:spcPts val="0"/>
              </a:spcAft>
              <a:buSzPts val="1800"/>
              <a:buChar char="○"/>
              <a:defRPr/>
            </a:lvl5pPr>
            <a:lvl6pPr marL="2743200" lvl="5" indent="-342900">
              <a:spcBef>
                <a:spcPts val="0"/>
              </a:spcBef>
              <a:spcAft>
                <a:spcPts val="0"/>
              </a:spcAft>
              <a:buSzPts val="1800"/>
              <a:buChar char="■"/>
              <a:defRPr/>
            </a:lvl6pPr>
            <a:lvl7pPr marL="3200400" lvl="6" indent="-342900">
              <a:spcBef>
                <a:spcPts val="0"/>
              </a:spcBef>
              <a:spcAft>
                <a:spcPts val="0"/>
              </a:spcAft>
              <a:buSzPts val="1800"/>
              <a:buChar char="●"/>
              <a:defRPr/>
            </a:lvl7pPr>
            <a:lvl8pPr marL="3657600" lvl="7" indent="-342900">
              <a:spcBef>
                <a:spcPts val="0"/>
              </a:spcBef>
              <a:spcAft>
                <a:spcPts val="0"/>
              </a:spcAft>
              <a:buSzPts val="1800"/>
              <a:buChar char="○"/>
              <a:defRPr/>
            </a:lvl8pPr>
            <a:lvl9pPr marL="4114800" lvl="8" indent="-342900">
              <a:spcBef>
                <a:spcPts val="0"/>
              </a:spcBef>
              <a:spcAft>
                <a:spcPts val="0"/>
              </a:spcAft>
              <a:buSzPts val="1800"/>
              <a:buChar char="■"/>
              <a:defRPr/>
            </a:lvl9pPr>
          </a:lstStyle>
          <a:p>
            <a:endParaRPr/>
          </a:p>
        </p:txBody>
      </p:sp>
      <p:sp>
        <p:nvSpPr>
          <p:cNvPr id="25" name="Google Shape;25;p5"/>
          <p:cNvSpPr txBox="1">
            <a:spLocks noGrp="1"/>
          </p:cNvSpPr>
          <p:nvPr>
            <p:ph type="sldNum" idx="12"/>
          </p:nvPr>
        </p:nvSpPr>
        <p:spPr>
          <a:xfrm>
            <a:off x="8604400" y="4590300"/>
            <a:ext cx="539700" cy="553200"/>
          </a:xfrm>
          <a:prstGeom prst="rect">
            <a:avLst/>
          </a:prstGeom>
        </p:spPr>
        <p:txBody>
          <a:bodyPr spcFirstLastPara="1" wrap="square" lIns="91425" tIns="91425" rIns="91425" bIns="91425" anchor="ctr" anchorCtr="0">
            <a:noAutofit/>
          </a:bodyPr>
          <a:lstStyle>
            <a:lvl1pPr lvl="0">
              <a:buNone/>
              <a:defRPr>
                <a:solidFill>
                  <a:srgbClr val="FFB600"/>
                </a:solidFill>
              </a:defRPr>
            </a:lvl1pPr>
            <a:lvl2pPr lvl="1">
              <a:buNone/>
              <a:defRPr>
                <a:solidFill>
                  <a:srgbClr val="FFB600"/>
                </a:solidFill>
              </a:defRPr>
            </a:lvl2pPr>
            <a:lvl3pPr lvl="2">
              <a:buNone/>
              <a:defRPr>
                <a:solidFill>
                  <a:srgbClr val="FFB600"/>
                </a:solidFill>
              </a:defRPr>
            </a:lvl3pPr>
            <a:lvl4pPr lvl="3">
              <a:buNone/>
              <a:defRPr>
                <a:solidFill>
                  <a:srgbClr val="FFB600"/>
                </a:solidFill>
              </a:defRPr>
            </a:lvl4pPr>
            <a:lvl5pPr lvl="4">
              <a:buNone/>
              <a:defRPr>
                <a:solidFill>
                  <a:srgbClr val="FFB600"/>
                </a:solidFill>
              </a:defRPr>
            </a:lvl5pPr>
            <a:lvl6pPr lvl="5">
              <a:buNone/>
              <a:defRPr>
                <a:solidFill>
                  <a:srgbClr val="FFB600"/>
                </a:solidFill>
              </a:defRPr>
            </a:lvl6pPr>
            <a:lvl7pPr lvl="6">
              <a:buNone/>
              <a:defRPr>
                <a:solidFill>
                  <a:srgbClr val="FFB600"/>
                </a:solidFill>
              </a:defRPr>
            </a:lvl7pPr>
            <a:lvl8pPr lvl="7">
              <a:buNone/>
              <a:defRPr>
                <a:solidFill>
                  <a:srgbClr val="FFB600"/>
                </a:solidFill>
              </a:defRPr>
            </a:lvl8pPr>
            <a:lvl9pPr lvl="8">
              <a:buNone/>
              <a:defRPr>
                <a:solidFill>
                  <a:srgbClr val="FFB600"/>
                </a:solidFill>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 2 columns" type="twoColTx">
  <p:cSld name="TITLE_AND_TWO_COLUMNS">
    <p:spTree>
      <p:nvGrpSpPr>
        <p:cNvPr id="1" name="Shape 26"/>
        <p:cNvGrpSpPr/>
        <p:nvPr/>
      </p:nvGrpSpPr>
      <p:grpSpPr>
        <a:xfrm>
          <a:off x="0" y="0"/>
          <a:ext cx="0" cy="0"/>
          <a:chOff x="0" y="0"/>
          <a:chExt cx="0" cy="0"/>
        </a:xfrm>
      </p:grpSpPr>
      <p:sp>
        <p:nvSpPr>
          <p:cNvPr id="27" name="Google Shape;27;p6"/>
          <p:cNvSpPr/>
          <p:nvPr/>
        </p:nvSpPr>
        <p:spPr>
          <a:xfrm>
            <a:off x="390735" y="379877"/>
            <a:ext cx="8362529" cy="4383746"/>
          </a:xfrm>
          <a:custGeom>
            <a:avLst/>
            <a:gdLst/>
            <a:ahLst/>
            <a:cxnLst/>
            <a:rect l="l" t="t" r="r" b="b"/>
            <a:pathLst>
              <a:path w="285508" h="149667" fill="none" extrusionOk="0">
                <a:moveTo>
                  <a:pt x="252882" y="0"/>
                </a:moveTo>
                <a:lnTo>
                  <a:pt x="13220" y="0"/>
                </a:lnTo>
                <a:lnTo>
                  <a:pt x="13220" y="0"/>
                </a:lnTo>
                <a:lnTo>
                  <a:pt x="11826" y="61"/>
                </a:lnTo>
                <a:lnTo>
                  <a:pt x="10552" y="243"/>
                </a:lnTo>
                <a:lnTo>
                  <a:pt x="9279" y="607"/>
                </a:lnTo>
                <a:lnTo>
                  <a:pt x="8066" y="1031"/>
                </a:lnTo>
                <a:lnTo>
                  <a:pt x="6914" y="1577"/>
                </a:lnTo>
                <a:lnTo>
                  <a:pt x="5822" y="2244"/>
                </a:lnTo>
                <a:lnTo>
                  <a:pt x="4791" y="3032"/>
                </a:lnTo>
                <a:lnTo>
                  <a:pt x="3881" y="3881"/>
                </a:lnTo>
                <a:lnTo>
                  <a:pt x="3032" y="4791"/>
                </a:lnTo>
                <a:lnTo>
                  <a:pt x="2244" y="5822"/>
                </a:lnTo>
                <a:lnTo>
                  <a:pt x="1577" y="6914"/>
                </a:lnTo>
                <a:lnTo>
                  <a:pt x="1031" y="8066"/>
                </a:lnTo>
                <a:lnTo>
                  <a:pt x="607" y="9279"/>
                </a:lnTo>
                <a:lnTo>
                  <a:pt x="243" y="10552"/>
                </a:lnTo>
                <a:lnTo>
                  <a:pt x="61" y="11826"/>
                </a:lnTo>
                <a:lnTo>
                  <a:pt x="0" y="13220"/>
                </a:lnTo>
                <a:lnTo>
                  <a:pt x="0" y="136447"/>
                </a:lnTo>
                <a:lnTo>
                  <a:pt x="0" y="136447"/>
                </a:lnTo>
                <a:lnTo>
                  <a:pt x="61" y="137841"/>
                </a:lnTo>
                <a:lnTo>
                  <a:pt x="243" y="139115"/>
                </a:lnTo>
                <a:lnTo>
                  <a:pt x="607" y="140388"/>
                </a:lnTo>
                <a:lnTo>
                  <a:pt x="1031" y="141601"/>
                </a:lnTo>
                <a:lnTo>
                  <a:pt x="1577" y="142753"/>
                </a:lnTo>
                <a:lnTo>
                  <a:pt x="2244" y="143845"/>
                </a:lnTo>
                <a:lnTo>
                  <a:pt x="3032" y="144876"/>
                </a:lnTo>
                <a:lnTo>
                  <a:pt x="3881" y="145786"/>
                </a:lnTo>
                <a:lnTo>
                  <a:pt x="4791" y="146635"/>
                </a:lnTo>
                <a:lnTo>
                  <a:pt x="5822" y="147423"/>
                </a:lnTo>
                <a:lnTo>
                  <a:pt x="6914" y="148090"/>
                </a:lnTo>
                <a:lnTo>
                  <a:pt x="8066" y="148636"/>
                </a:lnTo>
                <a:lnTo>
                  <a:pt x="9279" y="149060"/>
                </a:lnTo>
                <a:lnTo>
                  <a:pt x="10552" y="149424"/>
                </a:lnTo>
                <a:lnTo>
                  <a:pt x="11826" y="149606"/>
                </a:lnTo>
                <a:lnTo>
                  <a:pt x="13220" y="149667"/>
                </a:lnTo>
                <a:lnTo>
                  <a:pt x="272288" y="149667"/>
                </a:lnTo>
                <a:lnTo>
                  <a:pt x="272288" y="149667"/>
                </a:lnTo>
                <a:lnTo>
                  <a:pt x="273682" y="149606"/>
                </a:lnTo>
                <a:lnTo>
                  <a:pt x="274956" y="149424"/>
                </a:lnTo>
                <a:lnTo>
                  <a:pt x="276229" y="149060"/>
                </a:lnTo>
                <a:lnTo>
                  <a:pt x="277442" y="148636"/>
                </a:lnTo>
                <a:lnTo>
                  <a:pt x="278594" y="148090"/>
                </a:lnTo>
                <a:lnTo>
                  <a:pt x="279686" y="147423"/>
                </a:lnTo>
                <a:lnTo>
                  <a:pt x="280717" y="146635"/>
                </a:lnTo>
                <a:lnTo>
                  <a:pt x="281627" y="145786"/>
                </a:lnTo>
                <a:lnTo>
                  <a:pt x="282476" y="144876"/>
                </a:lnTo>
                <a:lnTo>
                  <a:pt x="283264" y="143845"/>
                </a:lnTo>
                <a:lnTo>
                  <a:pt x="283931" y="142753"/>
                </a:lnTo>
                <a:lnTo>
                  <a:pt x="284477" y="141601"/>
                </a:lnTo>
                <a:lnTo>
                  <a:pt x="284901" y="140388"/>
                </a:lnTo>
                <a:lnTo>
                  <a:pt x="285265" y="139115"/>
                </a:lnTo>
                <a:lnTo>
                  <a:pt x="285447" y="137841"/>
                </a:lnTo>
                <a:lnTo>
                  <a:pt x="285508" y="136447"/>
                </a:lnTo>
                <a:lnTo>
                  <a:pt x="285508" y="32626"/>
                </a:lnTo>
              </a:path>
            </a:pathLst>
          </a:custGeom>
          <a:noFill/>
          <a:ln w="19050" cap="flat" cmpd="sng">
            <a:solidFill>
              <a:schemeClr val="accent1"/>
            </a:solidFill>
            <a:prstDash val="dot"/>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6"/>
          <p:cNvSpPr txBox="1">
            <a:spLocks noGrp="1"/>
          </p:cNvSpPr>
          <p:nvPr>
            <p:ph type="title"/>
          </p:nvPr>
        </p:nvSpPr>
        <p:spPr>
          <a:xfrm>
            <a:off x="922000" y="891775"/>
            <a:ext cx="6866100" cy="857400"/>
          </a:xfrm>
          <a:prstGeom prst="rect">
            <a:avLst/>
          </a:prstGeom>
        </p:spPr>
        <p:txBody>
          <a:bodyPr spcFirstLastPara="1" wrap="square" lIns="91425" tIns="91425" rIns="91425" bIns="91425" anchor="t" anchorCtr="0">
            <a:noAutofit/>
          </a:bodyPr>
          <a:lstStyle>
            <a:lvl1pPr lvl="0">
              <a:spcBef>
                <a:spcPts val="0"/>
              </a:spcBef>
              <a:spcAft>
                <a:spcPts val="0"/>
              </a:spcAft>
              <a:buSzPts val="5800"/>
              <a:buNone/>
              <a:defRPr/>
            </a:lvl1pPr>
            <a:lvl2pPr lvl="1">
              <a:spcBef>
                <a:spcPts val="0"/>
              </a:spcBef>
              <a:spcAft>
                <a:spcPts val="0"/>
              </a:spcAft>
              <a:buSzPts val="5800"/>
              <a:buNone/>
              <a:defRPr/>
            </a:lvl2pPr>
            <a:lvl3pPr lvl="2">
              <a:spcBef>
                <a:spcPts val="0"/>
              </a:spcBef>
              <a:spcAft>
                <a:spcPts val="0"/>
              </a:spcAft>
              <a:buSzPts val="5800"/>
              <a:buNone/>
              <a:defRPr/>
            </a:lvl3pPr>
            <a:lvl4pPr lvl="3">
              <a:spcBef>
                <a:spcPts val="0"/>
              </a:spcBef>
              <a:spcAft>
                <a:spcPts val="0"/>
              </a:spcAft>
              <a:buSzPts val="5800"/>
              <a:buNone/>
              <a:defRPr/>
            </a:lvl4pPr>
            <a:lvl5pPr lvl="4">
              <a:spcBef>
                <a:spcPts val="0"/>
              </a:spcBef>
              <a:spcAft>
                <a:spcPts val="0"/>
              </a:spcAft>
              <a:buSzPts val="5800"/>
              <a:buNone/>
              <a:defRPr/>
            </a:lvl5pPr>
            <a:lvl6pPr lvl="5">
              <a:spcBef>
                <a:spcPts val="0"/>
              </a:spcBef>
              <a:spcAft>
                <a:spcPts val="0"/>
              </a:spcAft>
              <a:buSzPts val="5800"/>
              <a:buNone/>
              <a:defRPr/>
            </a:lvl6pPr>
            <a:lvl7pPr lvl="6">
              <a:spcBef>
                <a:spcPts val="0"/>
              </a:spcBef>
              <a:spcAft>
                <a:spcPts val="0"/>
              </a:spcAft>
              <a:buSzPts val="5800"/>
              <a:buNone/>
              <a:defRPr/>
            </a:lvl7pPr>
            <a:lvl8pPr lvl="7">
              <a:spcBef>
                <a:spcPts val="0"/>
              </a:spcBef>
              <a:spcAft>
                <a:spcPts val="0"/>
              </a:spcAft>
              <a:buSzPts val="5800"/>
              <a:buNone/>
              <a:defRPr/>
            </a:lvl8pPr>
            <a:lvl9pPr lvl="8">
              <a:spcBef>
                <a:spcPts val="0"/>
              </a:spcBef>
              <a:spcAft>
                <a:spcPts val="0"/>
              </a:spcAft>
              <a:buSzPts val="5800"/>
              <a:buNone/>
              <a:defRPr/>
            </a:lvl9pPr>
          </a:lstStyle>
          <a:p>
            <a:endParaRPr/>
          </a:p>
        </p:txBody>
      </p:sp>
      <p:sp>
        <p:nvSpPr>
          <p:cNvPr id="29" name="Google Shape;29;p6"/>
          <p:cNvSpPr txBox="1">
            <a:spLocks noGrp="1"/>
          </p:cNvSpPr>
          <p:nvPr>
            <p:ph type="body" idx="1"/>
          </p:nvPr>
        </p:nvSpPr>
        <p:spPr>
          <a:xfrm>
            <a:off x="922000" y="1887378"/>
            <a:ext cx="3543300" cy="3027600"/>
          </a:xfrm>
          <a:prstGeom prst="rect">
            <a:avLst/>
          </a:prstGeom>
        </p:spPr>
        <p:txBody>
          <a:bodyPr spcFirstLastPara="1" wrap="square" lIns="91425" tIns="91425" rIns="91425" bIns="91425" anchor="t" anchorCtr="0">
            <a:noAutofit/>
          </a:bodyPr>
          <a:lstStyle>
            <a:lvl1pPr marL="457200" lvl="0" indent="-342900">
              <a:spcBef>
                <a:spcPts val="600"/>
              </a:spcBef>
              <a:spcAft>
                <a:spcPts val="0"/>
              </a:spcAft>
              <a:buSzPts val="1800"/>
              <a:buChar char="●"/>
              <a:defRPr/>
            </a:lvl1pPr>
            <a:lvl2pPr marL="914400" lvl="1" indent="-342900">
              <a:spcBef>
                <a:spcPts val="0"/>
              </a:spcBef>
              <a:spcAft>
                <a:spcPts val="0"/>
              </a:spcAft>
              <a:buSzPts val="1800"/>
              <a:buChar char="○"/>
              <a:defRPr/>
            </a:lvl2pPr>
            <a:lvl3pPr marL="1371600" lvl="2" indent="-342900">
              <a:spcBef>
                <a:spcPts val="0"/>
              </a:spcBef>
              <a:spcAft>
                <a:spcPts val="0"/>
              </a:spcAft>
              <a:buSzPts val="1800"/>
              <a:buChar char="■"/>
              <a:defRPr/>
            </a:lvl3pPr>
            <a:lvl4pPr marL="1828800" lvl="3" indent="-342900">
              <a:spcBef>
                <a:spcPts val="0"/>
              </a:spcBef>
              <a:spcAft>
                <a:spcPts val="0"/>
              </a:spcAft>
              <a:buSzPts val="1800"/>
              <a:buChar char="●"/>
              <a:defRPr/>
            </a:lvl4pPr>
            <a:lvl5pPr marL="2286000" lvl="4" indent="-342900">
              <a:spcBef>
                <a:spcPts val="0"/>
              </a:spcBef>
              <a:spcAft>
                <a:spcPts val="0"/>
              </a:spcAft>
              <a:buSzPts val="1800"/>
              <a:buChar char="○"/>
              <a:defRPr/>
            </a:lvl5pPr>
            <a:lvl6pPr marL="2743200" lvl="5" indent="-342900">
              <a:spcBef>
                <a:spcPts val="0"/>
              </a:spcBef>
              <a:spcAft>
                <a:spcPts val="0"/>
              </a:spcAft>
              <a:buSzPts val="1800"/>
              <a:buChar char="■"/>
              <a:defRPr/>
            </a:lvl6pPr>
            <a:lvl7pPr marL="3200400" lvl="6" indent="-342900">
              <a:spcBef>
                <a:spcPts val="0"/>
              </a:spcBef>
              <a:spcAft>
                <a:spcPts val="0"/>
              </a:spcAft>
              <a:buSzPts val="1800"/>
              <a:buChar char="●"/>
              <a:defRPr/>
            </a:lvl7pPr>
            <a:lvl8pPr marL="3657600" lvl="7" indent="-342900">
              <a:spcBef>
                <a:spcPts val="0"/>
              </a:spcBef>
              <a:spcAft>
                <a:spcPts val="0"/>
              </a:spcAft>
              <a:buSzPts val="1800"/>
              <a:buChar char="○"/>
              <a:defRPr/>
            </a:lvl8pPr>
            <a:lvl9pPr marL="4114800" lvl="8" indent="-342900">
              <a:spcBef>
                <a:spcPts val="0"/>
              </a:spcBef>
              <a:spcAft>
                <a:spcPts val="0"/>
              </a:spcAft>
              <a:buSzPts val="1800"/>
              <a:buChar char="■"/>
              <a:defRPr/>
            </a:lvl9pPr>
          </a:lstStyle>
          <a:p>
            <a:endParaRPr/>
          </a:p>
        </p:txBody>
      </p:sp>
      <p:sp>
        <p:nvSpPr>
          <p:cNvPr id="30" name="Google Shape;30;p6"/>
          <p:cNvSpPr txBox="1">
            <a:spLocks noGrp="1"/>
          </p:cNvSpPr>
          <p:nvPr>
            <p:ph type="body" idx="2"/>
          </p:nvPr>
        </p:nvSpPr>
        <p:spPr>
          <a:xfrm>
            <a:off x="4678687" y="1887378"/>
            <a:ext cx="3543300" cy="3027600"/>
          </a:xfrm>
          <a:prstGeom prst="rect">
            <a:avLst/>
          </a:prstGeom>
        </p:spPr>
        <p:txBody>
          <a:bodyPr spcFirstLastPara="1" wrap="square" lIns="91425" tIns="91425" rIns="91425" bIns="91425" anchor="t" anchorCtr="0">
            <a:noAutofit/>
          </a:bodyPr>
          <a:lstStyle>
            <a:lvl1pPr marL="457200" lvl="0" indent="-342900">
              <a:spcBef>
                <a:spcPts val="600"/>
              </a:spcBef>
              <a:spcAft>
                <a:spcPts val="0"/>
              </a:spcAft>
              <a:buSzPts val="1800"/>
              <a:buChar char="●"/>
              <a:defRPr/>
            </a:lvl1pPr>
            <a:lvl2pPr marL="914400" lvl="1" indent="-342900">
              <a:spcBef>
                <a:spcPts val="0"/>
              </a:spcBef>
              <a:spcAft>
                <a:spcPts val="0"/>
              </a:spcAft>
              <a:buSzPts val="1800"/>
              <a:buChar char="○"/>
              <a:defRPr/>
            </a:lvl2pPr>
            <a:lvl3pPr marL="1371600" lvl="2" indent="-342900">
              <a:spcBef>
                <a:spcPts val="0"/>
              </a:spcBef>
              <a:spcAft>
                <a:spcPts val="0"/>
              </a:spcAft>
              <a:buSzPts val="1800"/>
              <a:buChar char="■"/>
              <a:defRPr/>
            </a:lvl3pPr>
            <a:lvl4pPr marL="1828800" lvl="3" indent="-342900">
              <a:spcBef>
                <a:spcPts val="0"/>
              </a:spcBef>
              <a:spcAft>
                <a:spcPts val="0"/>
              </a:spcAft>
              <a:buSzPts val="1800"/>
              <a:buChar char="●"/>
              <a:defRPr/>
            </a:lvl4pPr>
            <a:lvl5pPr marL="2286000" lvl="4" indent="-342900">
              <a:spcBef>
                <a:spcPts val="0"/>
              </a:spcBef>
              <a:spcAft>
                <a:spcPts val="0"/>
              </a:spcAft>
              <a:buSzPts val="1800"/>
              <a:buChar char="○"/>
              <a:defRPr/>
            </a:lvl5pPr>
            <a:lvl6pPr marL="2743200" lvl="5" indent="-342900">
              <a:spcBef>
                <a:spcPts val="0"/>
              </a:spcBef>
              <a:spcAft>
                <a:spcPts val="0"/>
              </a:spcAft>
              <a:buSzPts val="1800"/>
              <a:buChar char="■"/>
              <a:defRPr/>
            </a:lvl6pPr>
            <a:lvl7pPr marL="3200400" lvl="6" indent="-342900">
              <a:spcBef>
                <a:spcPts val="0"/>
              </a:spcBef>
              <a:spcAft>
                <a:spcPts val="0"/>
              </a:spcAft>
              <a:buSzPts val="1800"/>
              <a:buChar char="●"/>
              <a:defRPr/>
            </a:lvl7pPr>
            <a:lvl8pPr marL="3657600" lvl="7" indent="-342900">
              <a:spcBef>
                <a:spcPts val="0"/>
              </a:spcBef>
              <a:spcAft>
                <a:spcPts val="0"/>
              </a:spcAft>
              <a:buSzPts val="1800"/>
              <a:buChar char="○"/>
              <a:defRPr/>
            </a:lvl8pPr>
            <a:lvl9pPr marL="4114800" lvl="8" indent="-342900">
              <a:spcBef>
                <a:spcPts val="0"/>
              </a:spcBef>
              <a:spcAft>
                <a:spcPts val="0"/>
              </a:spcAft>
              <a:buSzPts val="1800"/>
              <a:buChar char="■"/>
              <a:defRPr/>
            </a:lvl9pPr>
          </a:lstStyle>
          <a:p>
            <a:endParaRPr/>
          </a:p>
        </p:txBody>
      </p:sp>
      <p:sp>
        <p:nvSpPr>
          <p:cNvPr id="31" name="Google Shape;31;p6"/>
          <p:cNvSpPr txBox="1">
            <a:spLocks noGrp="1"/>
          </p:cNvSpPr>
          <p:nvPr>
            <p:ph type="sldNum" idx="12"/>
          </p:nvPr>
        </p:nvSpPr>
        <p:spPr>
          <a:xfrm>
            <a:off x="8604400" y="4590300"/>
            <a:ext cx="539700" cy="553200"/>
          </a:xfrm>
          <a:prstGeom prst="rect">
            <a:avLst/>
          </a:prstGeom>
        </p:spPr>
        <p:txBody>
          <a:bodyPr spcFirstLastPara="1" wrap="square" lIns="91425" tIns="91425" rIns="91425" bIns="91425" anchor="ctr" anchorCtr="0">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 3 columns">
  <p:cSld name="TITLE_AND_TWO_COLUMNS_1">
    <p:spTree>
      <p:nvGrpSpPr>
        <p:cNvPr id="1" name="Shape 32"/>
        <p:cNvGrpSpPr/>
        <p:nvPr/>
      </p:nvGrpSpPr>
      <p:grpSpPr>
        <a:xfrm>
          <a:off x="0" y="0"/>
          <a:ext cx="0" cy="0"/>
          <a:chOff x="0" y="0"/>
          <a:chExt cx="0" cy="0"/>
        </a:xfrm>
      </p:grpSpPr>
      <p:sp>
        <p:nvSpPr>
          <p:cNvPr id="33" name="Google Shape;33;p7"/>
          <p:cNvSpPr/>
          <p:nvPr/>
        </p:nvSpPr>
        <p:spPr>
          <a:xfrm>
            <a:off x="390735" y="379877"/>
            <a:ext cx="8362529" cy="4383746"/>
          </a:xfrm>
          <a:custGeom>
            <a:avLst/>
            <a:gdLst/>
            <a:ahLst/>
            <a:cxnLst/>
            <a:rect l="l" t="t" r="r" b="b"/>
            <a:pathLst>
              <a:path w="285508" h="149667" fill="none" extrusionOk="0">
                <a:moveTo>
                  <a:pt x="252882" y="0"/>
                </a:moveTo>
                <a:lnTo>
                  <a:pt x="13220" y="0"/>
                </a:lnTo>
                <a:lnTo>
                  <a:pt x="13220" y="0"/>
                </a:lnTo>
                <a:lnTo>
                  <a:pt x="11826" y="61"/>
                </a:lnTo>
                <a:lnTo>
                  <a:pt x="10552" y="243"/>
                </a:lnTo>
                <a:lnTo>
                  <a:pt x="9279" y="607"/>
                </a:lnTo>
                <a:lnTo>
                  <a:pt x="8066" y="1031"/>
                </a:lnTo>
                <a:lnTo>
                  <a:pt x="6914" y="1577"/>
                </a:lnTo>
                <a:lnTo>
                  <a:pt x="5822" y="2244"/>
                </a:lnTo>
                <a:lnTo>
                  <a:pt x="4791" y="3032"/>
                </a:lnTo>
                <a:lnTo>
                  <a:pt x="3881" y="3881"/>
                </a:lnTo>
                <a:lnTo>
                  <a:pt x="3032" y="4791"/>
                </a:lnTo>
                <a:lnTo>
                  <a:pt x="2244" y="5822"/>
                </a:lnTo>
                <a:lnTo>
                  <a:pt x="1577" y="6914"/>
                </a:lnTo>
                <a:lnTo>
                  <a:pt x="1031" y="8066"/>
                </a:lnTo>
                <a:lnTo>
                  <a:pt x="607" y="9279"/>
                </a:lnTo>
                <a:lnTo>
                  <a:pt x="243" y="10552"/>
                </a:lnTo>
                <a:lnTo>
                  <a:pt x="61" y="11826"/>
                </a:lnTo>
                <a:lnTo>
                  <a:pt x="0" y="13220"/>
                </a:lnTo>
                <a:lnTo>
                  <a:pt x="0" y="136447"/>
                </a:lnTo>
                <a:lnTo>
                  <a:pt x="0" y="136447"/>
                </a:lnTo>
                <a:lnTo>
                  <a:pt x="61" y="137841"/>
                </a:lnTo>
                <a:lnTo>
                  <a:pt x="243" y="139115"/>
                </a:lnTo>
                <a:lnTo>
                  <a:pt x="607" y="140388"/>
                </a:lnTo>
                <a:lnTo>
                  <a:pt x="1031" y="141601"/>
                </a:lnTo>
                <a:lnTo>
                  <a:pt x="1577" y="142753"/>
                </a:lnTo>
                <a:lnTo>
                  <a:pt x="2244" y="143845"/>
                </a:lnTo>
                <a:lnTo>
                  <a:pt x="3032" y="144876"/>
                </a:lnTo>
                <a:lnTo>
                  <a:pt x="3881" y="145786"/>
                </a:lnTo>
                <a:lnTo>
                  <a:pt x="4791" y="146635"/>
                </a:lnTo>
                <a:lnTo>
                  <a:pt x="5822" y="147423"/>
                </a:lnTo>
                <a:lnTo>
                  <a:pt x="6914" y="148090"/>
                </a:lnTo>
                <a:lnTo>
                  <a:pt x="8066" y="148636"/>
                </a:lnTo>
                <a:lnTo>
                  <a:pt x="9279" y="149060"/>
                </a:lnTo>
                <a:lnTo>
                  <a:pt x="10552" y="149424"/>
                </a:lnTo>
                <a:lnTo>
                  <a:pt x="11826" y="149606"/>
                </a:lnTo>
                <a:lnTo>
                  <a:pt x="13220" y="149667"/>
                </a:lnTo>
                <a:lnTo>
                  <a:pt x="272288" y="149667"/>
                </a:lnTo>
                <a:lnTo>
                  <a:pt x="272288" y="149667"/>
                </a:lnTo>
                <a:lnTo>
                  <a:pt x="273682" y="149606"/>
                </a:lnTo>
                <a:lnTo>
                  <a:pt x="274956" y="149424"/>
                </a:lnTo>
                <a:lnTo>
                  <a:pt x="276229" y="149060"/>
                </a:lnTo>
                <a:lnTo>
                  <a:pt x="277442" y="148636"/>
                </a:lnTo>
                <a:lnTo>
                  <a:pt x="278594" y="148090"/>
                </a:lnTo>
                <a:lnTo>
                  <a:pt x="279686" y="147423"/>
                </a:lnTo>
                <a:lnTo>
                  <a:pt x="280717" y="146635"/>
                </a:lnTo>
                <a:lnTo>
                  <a:pt x="281627" y="145786"/>
                </a:lnTo>
                <a:lnTo>
                  <a:pt x="282476" y="144876"/>
                </a:lnTo>
                <a:lnTo>
                  <a:pt x="283264" y="143845"/>
                </a:lnTo>
                <a:lnTo>
                  <a:pt x="283931" y="142753"/>
                </a:lnTo>
                <a:lnTo>
                  <a:pt x="284477" y="141601"/>
                </a:lnTo>
                <a:lnTo>
                  <a:pt x="284901" y="140388"/>
                </a:lnTo>
                <a:lnTo>
                  <a:pt x="285265" y="139115"/>
                </a:lnTo>
                <a:lnTo>
                  <a:pt x="285447" y="137841"/>
                </a:lnTo>
                <a:lnTo>
                  <a:pt x="285508" y="136447"/>
                </a:lnTo>
                <a:lnTo>
                  <a:pt x="285508" y="32626"/>
                </a:lnTo>
              </a:path>
            </a:pathLst>
          </a:custGeom>
          <a:noFill/>
          <a:ln w="19050" cap="flat" cmpd="sng">
            <a:solidFill>
              <a:schemeClr val="accent1"/>
            </a:solidFill>
            <a:prstDash val="dot"/>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7"/>
          <p:cNvSpPr txBox="1">
            <a:spLocks noGrp="1"/>
          </p:cNvSpPr>
          <p:nvPr>
            <p:ph type="title"/>
          </p:nvPr>
        </p:nvSpPr>
        <p:spPr>
          <a:xfrm>
            <a:off x="922000" y="891775"/>
            <a:ext cx="6866100" cy="857400"/>
          </a:xfrm>
          <a:prstGeom prst="rect">
            <a:avLst/>
          </a:prstGeom>
        </p:spPr>
        <p:txBody>
          <a:bodyPr spcFirstLastPara="1" wrap="square" lIns="91425" tIns="91425" rIns="91425" bIns="91425" anchor="t" anchorCtr="0">
            <a:noAutofit/>
          </a:bodyPr>
          <a:lstStyle>
            <a:lvl1pPr lvl="0" rtl="0">
              <a:spcBef>
                <a:spcPts val="0"/>
              </a:spcBef>
              <a:spcAft>
                <a:spcPts val="0"/>
              </a:spcAft>
              <a:buSzPts val="5800"/>
              <a:buNone/>
              <a:defRPr/>
            </a:lvl1pPr>
            <a:lvl2pPr lvl="1" rtl="0">
              <a:spcBef>
                <a:spcPts val="0"/>
              </a:spcBef>
              <a:spcAft>
                <a:spcPts val="0"/>
              </a:spcAft>
              <a:buSzPts val="5800"/>
              <a:buNone/>
              <a:defRPr/>
            </a:lvl2pPr>
            <a:lvl3pPr lvl="2" rtl="0">
              <a:spcBef>
                <a:spcPts val="0"/>
              </a:spcBef>
              <a:spcAft>
                <a:spcPts val="0"/>
              </a:spcAft>
              <a:buSzPts val="5800"/>
              <a:buNone/>
              <a:defRPr/>
            </a:lvl3pPr>
            <a:lvl4pPr lvl="3" rtl="0">
              <a:spcBef>
                <a:spcPts val="0"/>
              </a:spcBef>
              <a:spcAft>
                <a:spcPts val="0"/>
              </a:spcAft>
              <a:buSzPts val="5800"/>
              <a:buNone/>
              <a:defRPr/>
            </a:lvl4pPr>
            <a:lvl5pPr lvl="4" rtl="0">
              <a:spcBef>
                <a:spcPts val="0"/>
              </a:spcBef>
              <a:spcAft>
                <a:spcPts val="0"/>
              </a:spcAft>
              <a:buSzPts val="5800"/>
              <a:buNone/>
              <a:defRPr/>
            </a:lvl5pPr>
            <a:lvl6pPr lvl="5" rtl="0">
              <a:spcBef>
                <a:spcPts val="0"/>
              </a:spcBef>
              <a:spcAft>
                <a:spcPts val="0"/>
              </a:spcAft>
              <a:buSzPts val="5800"/>
              <a:buNone/>
              <a:defRPr/>
            </a:lvl6pPr>
            <a:lvl7pPr lvl="6" rtl="0">
              <a:spcBef>
                <a:spcPts val="0"/>
              </a:spcBef>
              <a:spcAft>
                <a:spcPts val="0"/>
              </a:spcAft>
              <a:buSzPts val="5800"/>
              <a:buNone/>
              <a:defRPr/>
            </a:lvl7pPr>
            <a:lvl8pPr lvl="7" rtl="0">
              <a:spcBef>
                <a:spcPts val="0"/>
              </a:spcBef>
              <a:spcAft>
                <a:spcPts val="0"/>
              </a:spcAft>
              <a:buSzPts val="5800"/>
              <a:buNone/>
              <a:defRPr/>
            </a:lvl8pPr>
            <a:lvl9pPr lvl="8" rtl="0">
              <a:spcBef>
                <a:spcPts val="0"/>
              </a:spcBef>
              <a:spcAft>
                <a:spcPts val="0"/>
              </a:spcAft>
              <a:buSzPts val="5800"/>
              <a:buNone/>
              <a:defRPr/>
            </a:lvl9pPr>
          </a:lstStyle>
          <a:p>
            <a:endParaRPr/>
          </a:p>
        </p:txBody>
      </p:sp>
      <p:sp>
        <p:nvSpPr>
          <p:cNvPr id="35" name="Google Shape;35;p7"/>
          <p:cNvSpPr txBox="1">
            <a:spLocks noGrp="1"/>
          </p:cNvSpPr>
          <p:nvPr>
            <p:ph type="body" idx="1"/>
          </p:nvPr>
        </p:nvSpPr>
        <p:spPr>
          <a:xfrm>
            <a:off x="922000" y="1930500"/>
            <a:ext cx="2332200" cy="2919000"/>
          </a:xfrm>
          <a:prstGeom prst="rect">
            <a:avLst/>
          </a:prstGeom>
        </p:spPr>
        <p:txBody>
          <a:bodyPr spcFirstLastPara="1" wrap="square" lIns="91425" tIns="91425" rIns="91425" bIns="91425" anchor="t" anchorCtr="0">
            <a:noAutofit/>
          </a:bodyPr>
          <a:lstStyle>
            <a:lvl1pPr marL="457200" lvl="0" indent="-317500" rtl="0">
              <a:spcBef>
                <a:spcPts val="600"/>
              </a:spcBef>
              <a:spcAft>
                <a:spcPts val="0"/>
              </a:spcAft>
              <a:buSzPts val="1400"/>
              <a:buChar char="●"/>
              <a:defRPr sz="1400"/>
            </a:lvl1pPr>
            <a:lvl2pPr marL="914400" lvl="1" indent="-317500" rtl="0">
              <a:spcBef>
                <a:spcPts val="0"/>
              </a:spcBef>
              <a:spcAft>
                <a:spcPts val="0"/>
              </a:spcAft>
              <a:buSzPts val="1400"/>
              <a:buChar char="○"/>
              <a:defRPr sz="1400"/>
            </a:lvl2pPr>
            <a:lvl3pPr marL="1371600" lvl="2" indent="-317500" rtl="0">
              <a:spcBef>
                <a:spcPts val="0"/>
              </a:spcBef>
              <a:spcAft>
                <a:spcPts val="0"/>
              </a:spcAft>
              <a:buSzPts val="1400"/>
              <a:buChar char="■"/>
              <a:defRPr sz="1400"/>
            </a:lvl3pPr>
            <a:lvl4pPr marL="1828800" lvl="3" indent="-317500" rtl="0">
              <a:spcBef>
                <a:spcPts val="0"/>
              </a:spcBef>
              <a:spcAft>
                <a:spcPts val="0"/>
              </a:spcAft>
              <a:buSzPts val="1400"/>
              <a:buChar char="●"/>
              <a:defRPr sz="1400"/>
            </a:lvl4pPr>
            <a:lvl5pPr marL="2286000" lvl="4" indent="-317500" rtl="0">
              <a:spcBef>
                <a:spcPts val="0"/>
              </a:spcBef>
              <a:spcAft>
                <a:spcPts val="0"/>
              </a:spcAft>
              <a:buSzPts val="1400"/>
              <a:buChar char="○"/>
              <a:defRPr sz="1400"/>
            </a:lvl5pPr>
            <a:lvl6pPr marL="2743200" lvl="5" indent="-317500" rtl="0">
              <a:spcBef>
                <a:spcPts val="0"/>
              </a:spcBef>
              <a:spcAft>
                <a:spcPts val="0"/>
              </a:spcAft>
              <a:buSzPts val="1400"/>
              <a:buChar char="■"/>
              <a:defRPr sz="1400"/>
            </a:lvl6pPr>
            <a:lvl7pPr marL="3200400" lvl="6" indent="-317500" rtl="0">
              <a:spcBef>
                <a:spcPts val="0"/>
              </a:spcBef>
              <a:spcAft>
                <a:spcPts val="0"/>
              </a:spcAft>
              <a:buSzPts val="1400"/>
              <a:buChar char="●"/>
              <a:defRPr sz="1400"/>
            </a:lvl7pPr>
            <a:lvl8pPr marL="3657600" lvl="7" indent="-317500" rtl="0">
              <a:spcBef>
                <a:spcPts val="0"/>
              </a:spcBef>
              <a:spcAft>
                <a:spcPts val="0"/>
              </a:spcAft>
              <a:buSzPts val="1400"/>
              <a:buChar char="○"/>
              <a:defRPr sz="1400"/>
            </a:lvl8pPr>
            <a:lvl9pPr marL="4114800" lvl="8" indent="-317500" rtl="0">
              <a:spcBef>
                <a:spcPts val="0"/>
              </a:spcBef>
              <a:spcAft>
                <a:spcPts val="0"/>
              </a:spcAft>
              <a:buSzPts val="1400"/>
              <a:buChar char="■"/>
              <a:defRPr sz="1400"/>
            </a:lvl9pPr>
          </a:lstStyle>
          <a:p>
            <a:endParaRPr/>
          </a:p>
        </p:txBody>
      </p:sp>
      <p:sp>
        <p:nvSpPr>
          <p:cNvPr id="36" name="Google Shape;36;p7"/>
          <p:cNvSpPr txBox="1">
            <a:spLocks noGrp="1"/>
          </p:cNvSpPr>
          <p:nvPr>
            <p:ph type="body" idx="2"/>
          </p:nvPr>
        </p:nvSpPr>
        <p:spPr>
          <a:xfrm>
            <a:off x="3373778" y="1930500"/>
            <a:ext cx="2332200" cy="2919000"/>
          </a:xfrm>
          <a:prstGeom prst="rect">
            <a:avLst/>
          </a:prstGeom>
        </p:spPr>
        <p:txBody>
          <a:bodyPr spcFirstLastPara="1" wrap="square" lIns="91425" tIns="91425" rIns="91425" bIns="91425" anchor="t" anchorCtr="0">
            <a:noAutofit/>
          </a:bodyPr>
          <a:lstStyle>
            <a:lvl1pPr marL="457200" lvl="0" indent="-317500" rtl="0">
              <a:spcBef>
                <a:spcPts val="600"/>
              </a:spcBef>
              <a:spcAft>
                <a:spcPts val="0"/>
              </a:spcAft>
              <a:buSzPts val="1400"/>
              <a:buChar char="●"/>
              <a:defRPr sz="1400"/>
            </a:lvl1pPr>
            <a:lvl2pPr marL="914400" lvl="1" indent="-317500" rtl="0">
              <a:spcBef>
                <a:spcPts val="0"/>
              </a:spcBef>
              <a:spcAft>
                <a:spcPts val="0"/>
              </a:spcAft>
              <a:buSzPts val="1400"/>
              <a:buChar char="○"/>
              <a:defRPr sz="1400"/>
            </a:lvl2pPr>
            <a:lvl3pPr marL="1371600" lvl="2" indent="-317500" rtl="0">
              <a:spcBef>
                <a:spcPts val="0"/>
              </a:spcBef>
              <a:spcAft>
                <a:spcPts val="0"/>
              </a:spcAft>
              <a:buSzPts val="1400"/>
              <a:buChar char="■"/>
              <a:defRPr sz="1400"/>
            </a:lvl3pPr>
            <a:lvl4pPr marL="1828800" lvl="3" indent="-317500" rtl="0">
              <a:spcBef>
                <a:spcPts val="0"/>
              </a:spcBef>
              <a:spcAft>
                <a:spcPts val="0"/>
              </a:spcAft>
              <a:buSzPts val="1400"/>
              <a:buChar char="●"/>
              <a:defRPr sz="1400"/>
            </a:lvl4pPr>
            <a:lvl5pPr marL="2286000" lvl="4" indent="-317500" rtl="0">
              <a:spcBef>
                <a:spcPts val="0"/>
              </a:spcBef>
              <a:spcAft>
                <a:spcPts val="0"/>
              </a:spcAft>
              <a:buSzPts val="1400"/>
              <a:buChar char="○"/>
              <a:defRPr sz="1400"/>
            </a:lvl5pPr>
            <a:lvl6pPr marL="2743200" lvl="5" indent="-317500" rtl="0">
              <a:spcBef>
                <a:spcPts val="0"/>
              </a:spcBef>
              <a:spcAft>
                <a:spcPts val="0"/>
              </a:spcAft>
              <a:buSzPts val="1400"/>
              <a:buChar char="■"/>
              <a:defRPr sz="1400"/>
            </a:lvl6pPr>
            <a:lvl7pPr marL="3200400" lvl="6" indent="-317500" rtl="0">
              <a:spcBef>
                <a:spcPts val="0"/>
              </a:spcBef>
              <a:spcAft>
                <a:spcPts val="0"/>
              </a:spcAft>
              <a:buSzPts val="1400"/>
              <a:buChar char="●"/>
              <a:defRPr sz="1400"/>
            </a:lvl7pPr>
            <a:lvl8pPr marL="3657600" lvl="7" indent="-317500" rtl="0">
              <a:spcBef>
                <a:spcPts val="0"/>
              </a:spcBef>
              <a:spcAft>
                <a:spcPts val="0"/>
              </a:spcAft>
              <a:buSzPts val="1400"/>
              <a:buChar char="○"/>
              <a:defRPr sz="1400"/>
            </a:lvl8pPr>
            <a:lvl9pPr marL="4114800" lvl="8" indent="-317500" rtl="0">
              <a:spcBef>
                <a:spcPts val="0"/>
              </a:spcBef>
              <a:spcAft>
                <a:spcPts val="0"/>
              </a:spcAft>
              <a:buSzPts val="1400"/>
              <a:buChar char="■"/>
              <a:defRPr sz="1400"/>
            </a:lvl9pPr>
          </a:lstStyle>
          <a:p>
            <a:endParaRPr/>
          </a:p>
        </p:txBody>
      </p:sp>
      <p:sp>
        <p:nvSpPr>
          <p:cNvPr id="37" name="Google Shape;37;p7"/>
          <p:cNvSpPr txBox="1">
            <a:spLocks noGrp="1"/>
          </p:cNvSpPr>
          <p:nvPr>
            <p:ph type="body" idx="3"/>
          </p:nvPr>
        </p:nvSpPr>
        <p:spPr>
          <a:xfrm>
            <a:off x="5825557" y="1930500"/>
            <a:ext cx="2332200" cy="2919000"/>
          </a:xfrm>
          <a:prstGeom prst="rect">
            <a:avLst/>
          </a:prstGeom>
        </p:spPr>
        <p:txBody>
          <a:bodyPr spcFirstLastPara="1" wrap="square" lIns="91425" tIns="91425" rIns="91425" bIns="91425" anchor="t" anchorCtr="0">
            <a:noAutofit/>
          </a:bodyPr>
          <a:lstStyle>
            <a:lvl1pPr marL="457200" lvl="0" indent="-317500" rtl="0">
              <a:spcBef>
                <a:spcPts val="600"/>
              </a:spcBef>
              <a:spcAft>
                <a:spcPts val="0"/>
              </a:spcAft>
              <a:buSzPts val="1400"/>
              <a:buChar char="●"/>
              <a:defRPr sz="1400"/>
            </a:lvl1pPr>
            <a:lvl2pPr marL="914400" lvl="1" indent="-317500" rtl="0">
              <a:spcBef>
                <a:spcPts val="0"/>
              </a:spcBef>
              <a:spcAft>
                <a:spcPts val="0"/>
              </a:spcAft>
              <a:buSzPts val="1400"/>
              <a:buChar char="○"/>
              <a:defRPr sz="1400"/>
            </a:lvl2pPr>
            <a:lvl3pPr marL="1371600" lvl="2" indent="-317500" rtl="0">
              <a:spcBef>
                <a:spcPts val="0"/>
              </a:spcBef>
              <a:spcAft>
                <a:spcPts val="0"/>
              </a:spcAft>
              <a:buSzPts val="1400"/>
              <a:buChar char="■"/>
              <a:defRPr sz="1400"/>
            </a:lvl3pPr>
            <a:lvl4pPr marL="1828800" lvl="3" indent="-317500" rtl="0">
              <a:spcBef>
                <a:spcPts val="0"/>
              </a:spcBef>
              <a:spcAft>
                <a:spcPts val="0"/>
              </a:spcAft>
              <a:buSzPts val="1400"/>
              <a:buChar char="●"/>
              <a:defRPr sz="1400"/>
            </a:lvl4pPr>
            <a:lvl5pPr marL="2286000" lvl="4" indent="-317500" rtl="0">
              <a:spcBef>
                <a:spcPts val="0"/>
              </a:spcBef>
              <a:spcAft>
                <a:spcPts val="0"/>
              </a:spcAft>
              <a:buSzPts val="1400"/>
              <a:buChar char="○"/>
              <a:defRPr sz="1400"/>
            </a:lvl5pPr>
            <a:lvl6pPr marL="2743200" lvl="5" indent="-317500" rtl="0">
              <a:spcBef>
                <a:spcPts val="0"/>
              </a:spcBef>
              <a:spcAft>
                <a:spcPts val="0"/>
              </a:spcAft>
              <a:buSzPts val="1400"/>
              <a:buChar char="■"/>
              <a:defRPr sz="1400"/>
            </a:lvl6pPr>
            <a:lvl7pPr marL="3200400" lvl="6" indent="-317500" rtl="0">
              <a:spcBef>
                <a:spcPts val="0"/>
              </a:spcBef>
              <a:spcAft>
                <a:spcPts val="0"/>
              </a:spcAft>
              <a:buSzPts val="1400"/>
              <a:buChar char="●"/>
              <a:defRPr sz="1400"/>
            </a:lvl7pPr>
            <a:lvl8pPr marL="3657600" lvl="7" indent="-317500" rtl="0">
              <a:spcBef>
                <a:spcPts val="0"/>
              </a:spcBef>
              <a:spcAft>
                <a:spcPts val="0"/>
              </a:spcAft>
              <a:buSzPts val="1400"/>
              <a:buChar char="○"/>
              <a:defRPr sz="1400"/>
            </a:lvl8pPr>
            <a:lvl9pPr marL="4114800" lvl="8" indent="-317500" rtl="0">
              <a:spcBef>
                <a:spcPts val="0"/>
              </a:spcBef>
              <a:spcAft>
                <a:spcPts val="0"/>
              </a:spcAft>
              <a:buSzPts val="1400"/>
              <a:buChar char="■"/>
              <a:defRPr sz="1400"/>
            </a:lvl9pPr>
          </a:lstStyle>
          <a:p>
            <a:endParaRPr/>
          </a:p>
        </p:txBody>
      </p:sp>
      <p:sp>
        <p:nvSpPr>
          <p:cNvPr id="38" name="Google Shape;38;p7"/>
          <p:cNvSpPr txBox="1">
            <a:spLocks noGrp="1"/>
          </p:cNvSpPr>
          <p:nvPr>
            <p:ph type="sldNum" idx="12"/>
          </p:nvPr>
        </p:nvSpPr>
        <p:spPr>
          <a:xfrm>
            <a:off x="8604400" y="4590300"/>
            <a:ext cx="539700" cy="5532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9"/>
        <p:cNvGrpSpPr/>
        <p:nvPr/>
      </p:nvGrpSpPr>
      <p:grpSpPr>
        <a:xfrm>
          <a:off x="0" y="0"/>
          <a:ext cx="0" cy="0"/>
          <a:chOff x="0" y="0"/>
          <a:chExt cx="0" cy="0"/>
        </a:xfrm>
      </p:grpSpPr>
      <p:sp>
        <p:nvSpPr>
          <p:cNvPr id="40" name="Google Shape;40;p8"/>
          <p:cNvSpPr/>
          <p:nvPr/>
        </p:nvSpPr>
        <p:spPr>
          <a:xfrm>
            <a:off x="390735" y="379877"/>
            <a:ext cx="8362529" cy="4383746"/>
          </a:xfrm>
          <a:custGeom>
            <a:avLst/>
            <a:gdLst/>
            <a:ahLst/>
            <a:cxnLst/>
            <a:rect l="l" t="t" r="r" b="b"/>
            <a:pathLst>
              <a:path w="285508" h="149667" fill="none" extrusionOk="0">
                <a:moveTo>
                  <a:pt x="252882" y="0"/>
                </a:moveTo>
                <a:lnTo>
                  <a:pt x="13220" y="0"/>
                </a:lnTo>
                <a:lnTo>
                  <a:pt x="13220" y="0"/>
                </a:lnTo>
                <a:lnTo>
                  <a:pt x="11826" y="61"/>
                </a:lnTo>
                <a:lnTo>
                  <a:pt x="10552" y="243"/>
                </a:lnTo>
                <a:lnTo>
                  <a:pt x="9279" y="607"/>
                </a:lnTo>
                <a:lnTo>
                  <a:pt x="8066" y="1031"/>
                </a:lnTo>
                <a:lnTo>
                  <a:pt x="6914" y="1577"/>
                </a:lnTo>
                <a:lnTo>
                  <a:pt x="5822" y="2244"/>
                </a:lnTo>
                <a:lnTo>
                  <a:pt x="4791" y="3032"/>
                </a:lnTo>
                <a:lnTo>
                  <a:pt x="3881" y="3881"/>
                </a:lnTo>
                <a:lnTo>
                  <a:pt x="3032" y="4791"/>
                </a:lnTo>
                <a:lnTo>
                  <a:pt x="2244" y="5822"/>
                </a:lnTo>
                <a:lnTo>
                  <a:pt x="1577" y="6914"/>
                </a:lnTo>
                <a:lnTo>
                  <a:pt x="1031" y="8066"/>
                </a:lnTo>
                <a:lnTo>
                  <a:pt x="607" y="9279"/>
                </a:lnTo>
                <a:lnTo>
                  <a:pt x="243" y="10552"/>
                </a:lnTo>
                <a:lnTo>
                  <a:pt x="61" y="11826"/>
                </a:lnTo>
                <a:lnTo>
                  <a:pt x="0" y="13220"/>
                </a:lnTo>
                <a:lnTo>
                  <a:pt x="0" y="136447"/>
                </a:lnTo>
                <a:lnTo>
                  <a:pt x="0" y="136447"/>
                </a:lnTo>
                <a:lnTo>
                  <a:pt x="61" y="137841"/>
                </a:lnTo>
                <a:lnTo>
                  <a:pt x="243" y="139115"/>
                </a:lnTo>
                <a:lnTo>
                  <a:pt x="607" y="140388"/>
                </a:lnTo>
                <a:lnTo>
                  <a:pt x="1031" y="141601"/>
                </a:lnTo>
                <a:lnTo>
                  <a:pt x="1577" y="142753"/>
                </a:lnTo>
                <a:lnTo>
                  <a:pt x="2244" y="143845"/>
                </a:lnTo>
                <a:lnTo>
                  <a:pt x="3032" y="144876"/>
                </a:lnTo>
                <a:lnTo>
                  <a:pt x="3881" y="145786"/>
                </a:lnTo>
                <a:lnTo>
                  <a:pt x="4791" y="146635"/>
                </a:lnTo>
                <a:lnTo>
                  <a:pt x="5822" y="147423"/>
                </a:lnTo>
                <a:lnTo>
                  <a:pt x="6914" y="148090"/>
                </a:lnTo>
                <a:lnTo>
                  <a:pt x="8066" y="148636"/>
                </a:lnTo>
                <a:lnTo>
                  <a:pt x="9279" y="149060"/>
                </a:lnTo>
                <a:lnTo>
                  <a:pt x="10552" y="149424"/>
                </a:lnTo>
                <a:lnTo>
                  <a:pt x="11826" y="149606"/>
                </a:lnTo>
                <a:lnTo>
                  <a:pt x="13220" y="149667"/>
                </a:lnTo>
                <a:lnTo>
                  <a:pt x="272288" y="149667"/>
                </a:lnTo>
                <a:lnTo>
                  <a:pt x="272288" y="149667"/>
                </a:lnTo>
                <a:lnTo>
                  <a:pt x="273682" y="149606"/>
                </a:lnTo>
                <a:lnTo>
                  <a:pt x="274956" y="149424"/>
                </a:lnTo>
                <a:lnTo>
                  <a:pt x="276229" y="149060"/>
                </a:lnTo>
                <a:lnTo>
                  <a:pt x="277442" y="148636"/>
                </a:lnTo>
                <a:lnTo>
                  <a:pt x="278594" y="148090"/>
                </a:lnTo>
                <a:lnTo>
                  <a:pt x="279686" y="147423"/>
                </a:lnTo>
                <a:lnTo>
                  <a:pt x="280717" y="146635"/>
                </a:lnTo>
                <a:lnTo>
                  <a:pt x="281627" y="145786"/>
                </a:lnTo>
                <a:lnTo>
                  <a:pt x="282476" y="144876"/>
                </a:lnTo>
                <a:lnTo>
                  <a:pt x="283264" y="143845"/>
                </a:lnTo>
                <a:lnTo>
                  <a:pt x="283931" y="142753"/>
                </a:lnTo>
                <a:lnTo>
                  <a:pt x="284477" y="141601"/>
                </a:lnTo>
                <a:lnTo>
                  <a:pt x="284901" y="140388"/>
                </a:lnTo>
                <a:lnTo>
                  <a:pt x="285265" y="139115"/>
                </a:lnTo>
                <a:lnTo>
                  <a:pt x="285447" y="137841"/>
                </a:lnTo>
                <a:lnTo>
                  <a:pt x="285508" y="136447"/>
                </a:lnTo>
                <a:lnTo>
                  <a:pt x="285508" y="32626"/>
                </a:lnTo>
              </a:path>
            </a:pathLst>
          </a:custGeom>
          <a:noFill/>
          <a:ln w="19050" cap="flat" cmpd="sng">
            <a:solidFill>
              <a:schemeClr val="accent1"/>
            </a:solidFill>
            <a:prstDash val="dot"/>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8"/>
          <p:cNvSpPr txBox="1">
            <a:spLocks noGrp="1"/>
          </p:cNvSpPr>
          <p:nvPr>
            <p:ph type="title"/>
          </p:nvPr>
        </p:nvSpPr>
        <p:spPr>
          <a:xfrm>
            <a:off x="922000" y="891775"/>
            <a:ext cx="6866100" cy="857400"/>
          </a:xfrm>
          <a:prstGeom prst="rect">
            <a:avLst/>
          </a:prstGeom>
        </p:spPr>
        <p:txBody>
          <a:bodyPr spcFirstLastPara="1" wrap="square" lIns="91425" tIns="91425" rIns="91425" bIns="91425" anchor="t" anchorCtr="0">
            <a:noAutofit/>
          </a:bodyPr>
          <a:lstStyle>
            <a:lvl1pPr lvl="0">
              <a:spcBef>
                <a:spcPts val="0"/>
              </a:spcBef>
              <a:spcAft>
                <a:spcPts val="0"/>
              </a:spcAft>
              <a:buSzPts val="5800"/>
              <a:buNone/>
              <a:defRPr/>
            </a:lvl1pPr>
            <a:lvl2pPr lvl="1">
              <a:spcBef>
                <a:spcPts val="0"/>
              </a:spcBef>
              <a:spcAft>
                <a:spcPts val="0"/>
              </a:spcAft>
              <a:buSzPts val="5800"/>
              <a:buNone/>
              <a:defRPr/>
            </a:lvl2pPr>
            <a:lvl3pPr lvl="2">
              <a:spcBef>
                <a:spcPts val="0"/>
              </a:spcBef>
              <a:spcAft>
                <a:spcPts val="0"/>
              </a:spcAft>
              <a:buSzPts val="5800"/>
              <a:buNone/>
              <a:defRPr/>
            </a:lvl3pPr>
            <a:lvl4pPr lvl="3">
              <a:spcBef>
                <a:spcPts val="0"/>
              </a:spcBef>
              <a:spcAft>
                <a:spcPts val="0"/>
              </a:spcAft>
              <a:buSzPts val="5800"/>
              <a:buNone/>
              <a:defRPr/>
            </a:lvl4pPr>
            <a:lvl5pPr lvl="4">
              <a:spcBef>
                <a:spcPts val="0"/>
              </a:spcBef>
              <a:spcAft>
                <a:spcPts val="0"/>
              </a:spcAft>
              <a:buSzPts val="5800"/>
              <a:buNone/>
              <a:defRPr/>
            </a:lvl5pPr>
            <a:lvl6pPr lvl="5">
              <a:spcBef>
                <a:spcPts val="0"/>
              </a:spcBef>
              <a:spcAft>
                <a:spcPts val="0"/>
              </a:spcAft>
              <a:buSzPts val="5800"/>
              <a:buNone/>
              <a:defRPr/>
            </a:lvl6pPr>
            <a:lvl7pPr lvl="6">
              <a:spcBef>
                <a:spcPts val="0"/>
              </a:spcBef>
              <a:spcAft>
                <a:spcPts val="0"/>
              </a:spcAft>
              <a:buSzPts val="5800"/>
              <a:buNone/>
              <a:defRPr/>
            </a:lvl7pPr>
            <a:lvl8pPr lvl="7">
              <a:spcBef>
                <a:spcPts val="0"/>
              </a:spcBef>
              <a:spcAft>
                <a:spcPts val="0"/>
              </a:spcAft>
              <a:buSzPts val="5800"/>
              <a:buNone/>
              <a:defRPr/>
            </a:lvl8pPr>
            <a:lvl9pPr lvl="8">
              <a:spcBef>
                <a:spcPts val="0"/>
              </a:spcBef>
              <a:spcAft>
                <a:spcPts val="0"/>
              </a:spcAft>
              <a:buSzPts val="5800"/>
              <a:buNone/>
              <a:defRPr/>
            </a:lvl9pPr>
          </a:lstStyle>
          <a:p>
            <a:endParaRPr/>
          </a:p>
        </p:txBody>
      </p:sp>
      <p:sp>
        <p:nvSpPr>
          <p:cNvPr id="42" name="Google Shape;42;p8"/>
          <p:cNvSpPr txBox="1">
            <a:spLocks noGrp="1"/>
          </p:cNvSpPr>
          <p:nvPr>
            <p:ph type="sldNum" idx="12"/>
          </p:nvPr>
        </p:nvSpPr>
        <p:spPr>
          <a:xfrm>
            <a:off x="8604400" y="4590300"/>
            <a:ext cx="539700" cy="5532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3"/>
        <p:cNvGrpSpPr/>
        <p:nvPr/>
      </p:nvGrpSpPr>
      <p:grpSpPr>
        <a:xfrm>
          <a:off x="0" y="0"/>
          <a:ext cx="0" cy="0"/>
          <a:chOff x="0" y="0"/>
          <a:chExt cx="0" cy="0"/>
        </a:xfrm>
      </p:grpSpPr>
      <p:sp>
        <p:nvSpPr>
          <p:cNvPr id="44" name="Google Shape;44;p9"/>
          <p:cNvSpPr/>
          <p:nvPr/>
        </p:nvSpPr>
        <p:spPr>
          <a:xfrm>
            <a:off x="390735" y="379877"/>
            <a:ext cx="8362529" cy="4383746"/>
          </a:xfrm>
          <a:custGeom>
            <a:avLst/>
            <a:gdLst/>
            <a:ahLst/>
            <a:cxnLst/>
            <a:rect l="l" t="t" r="r" b="b"/>
            <a:pathLst>
              <a:path w="285508" h="149667" fill="none" extrusionOk="0">
                <a:moveTo>
                  <a:pt x="252882" y="0"/>
                </a:moveTo>
                <a:lnTo>
                  <a:pt x="13220" y="0"/>
                </a:lnTo>
                <a:lnTo>
                  <a:pt x="13220" y="0"/>
                </a:lnTo>
                <a:lnTo>
                  <a:pt x="11826" y="61"/>
                </a:lnTo>
                <a:lnTo>
                  <a:pt x="10552" y="243"/>
                </a:lnTo>
                <a:lnTo>
                  <a:pt x="9279" y="607"/>
                </a:lnTo>
                <a:lnTo>
                  <a:pt x="8066" y="1031"/>
                </a:lnTo>
                <a:lnTo>
                  <a:pt x="6914" y="1577"/>
                </a:lnTo>
                <a:lnTo>
                  <a:pt x="5822" y="2244"/>
                </a:lnTo>
                <a:lnTo>
                  <a:pt x="4791" y="3032"/>
                </a:lnTo>
                <a:lnTo>
                  <a:pt x="3881" y="3881"/>
                </a:lnTo>
                <a:lnTo>
                  <a:pt x="3032" y="4791"/>
                </a:lnTo>
                <a:lnTo>
                  <a:pt x="2244" y="5822"/>
                </a:lnTo>
                <a:lnTo>
                  <a:pt x="1577" y="6914"/>
                </a:lnTo>
                <a:lnTo>
                  <a:pt x="1031" y="8066"/>
                </a:lnTo>
                <a:lnTo>
                  <a:pt x="607" y="9279"/>
                </a:lnTo>
                <a:lnTo>
                  <a:pt x="243" y="10552"/>
                </a:lnTo>
                <a:lnTo>
                  <a:pt x="61" y="11826"/>
                </a:lnTo>
                <a:lnTo>
                  <a:pt x="0" y="13220"/>
                </a:lnTo>
                <a:lnTo>
                  <a:pt x="0" y="136447"/>
                </a:lnTo>
                <a:lnTo>
                  <a:pt x="0" y="136447"/>
                </a:lnTo>
                <a:lnTo>
                  <a:pt x="61" y="137841"/>
                </a:lnTo>
                <a:lnTo>
                  <a:pt x="243" y="139115"/>
                </a:lnTo>
                <a:lnTo>
                  <a:pt x="607" y="140388"/>
                </a:lnTo>
                <a:lnTo>
                  <a:pt x="1031" y="141601"/>
                </a:lnTo>
                <a:lnTo>
                  <a:pt x="1577" y="142753"/>
                </a:lnTo>
                <a:lnTo>
                  <a:pt x="2244" y="143845"/>
                </a:lnTo>
                <a:lnTo>
                  <a:pt x="3032" y="144876"/>
                </a:lnTo>
                <a:lnTo>
                  <a:pt x="3881" y="145786"/>
                </a:lnTo>
                <a:lnTo>
                  <a:pt x="4791" y="146635"/>
                </a:lnTo>
                <a:lnTo>
                  <a:pt x="5822" y="147423"/>
                </a:lnTo>
                <a:lnTo>
                  <a:pt x="6914" y="148090"/>
                </a:lnTo>
                <a:lnTo>
                  <a:pt x="8066" y="148636"/>
                </a:lnTo>
                <a:lnTo>
                  <a:pt x="9279" y="149060"/>
                </a:lnTo>
                <a:lnTo>
                  <a:pt x="10552" y="149424"/>
                </a:lnTo>
                <a:lnTo>
                  <a:pt x="11826" y="149606"/>
                </a:lnTo>
                <a:lnTo>
                  <a:pt x="13220" y="149667"/>
                </a:lnTo>
                <a:lnTo>
                  <a:pt x="272288" y="149667"/>
                </a:lnTo>
                <a:lnTo>
                  <a:pt x="272288" y="149667"/>
                </a:lnTo>
                <a:lnTo>
                  <a:pt x="273682" y="149606"/>
                </a:lnTo>
                <a:lnTo>
                  <a:pt x="274956" y="149424"/>
                </a:lnTo>
                <a:lnTo>
                  <a:pt x="276229" y="149060"/>
                </a:lnTo>
                <a:lnTo>
                  <a:pt x="277442" y="148636"/>
                </a:lnTo>
                <a:lnTo>
                  <a:pt x="278594" y="148090"/>
                </a:lnTo>
                <a:lnTo>
                  <a:pt x="279686" y="147423"/>
                </a:lnTo>
                <a:lnTo>
                  <a:pt x="280717" y="146635"/>
                </a:lnTo>
                <a:lnTo>
                  <a:pt x="281627" y="145786"/>
                </a:lnTo>
                <a:lnTo>
                  <a:pt x="282476" y="144876"/>
                </a:lnTo>
                <a:lnTo>
                  <a:pt x="283264" y="143845"/>
                </a:lnTo>
                <a:lnTo>
                  <a:pt x="283931" y="142753"/>
                </a:lnTo>
                <a:lnTo>
                  <a:pt x="284477" y="141601"/>
                </a:lnTo>
                <a:lnTo>
                  <a:pt x="284901" y="140388"/>
                </a:lnTo>
                <a:lnTo>
                  <a:pt x="285265" y="139115"/>
                </a:lnTo>
                <a:lnTo>
                  <a:pt x="285447" y="137841"/>
                </a:lnTo>
                <a:lnTo>
                  <a:pt x="285508" y="136447"/>
                </a:lnTo>
                <a:lnTo>
                  <a:pt x="285508" y="32626"/>
                </a:lnTo>
              </a:path>
            </a:pathLst>
          </a:custGeom>
          <a:noFill/>
          <a:ln w="19050" cap="flat" cmpd="sng">
            <a:solidFill>
              <a:schemeClr val="accent1"/>
            </a:solidFill>
            <a:prstDash val="dot"/>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9"/>
          <p:cNvSpPr txBox="1">
            <a:spLocks noGrp="1"/>
          </p:cNvSpPr>
          <p:nvPr>
            <p:ph type="body" idx="1"/>
          </p:nvPr>
        </p:nvSpPr>
        <p:spPr>
          <a:xfrm>
            <a:off x="457200" y="4253909"/>
            <a:ext cx="8229600" cy="519600"/>
          </a:xfrm>
          <a:prstGeom prst="rect">
            <a:avLst/>
          </a:prstGeom>
        </p:spPr>
        <p:txBody>
          <a:bodyPr spcFirstLastPara="1" wrap="square" lIns="91425" tIns="91425" rIns="91425" bIns="91425" anchor="t" anchorCtr="0">
            <a:noAutofit/>
          </a:bodyPr>
          <a:lstStyle>
            <a:lvl1pPr marL="457200" lvl="0" indent="-228600" algn="ctr">
              <a:spcBef>
                <a:spcPts val="360"/>
              </a:spcBef>
              <a:spcAft>
                <a:spcPts val="0"/>
              </a:spcAft>
              <a:buSzPts val="1400"/>
              <a:buNone/>
              <a:defRPr sz="1400"/>
            </a:lvl1pPr>
          </a:lstStyle>
          <a:p>
            <a:endParaRPr/>
          </a:p>
        </p:txBody>
      </p:sp>
      <p:sp>
        <p:nvSpPr>
          <p:cNvPr id="46" name="Google Shape;46;p9"/>
          <p:cNvSpPr txBox="1">
            <a:spLocks noGrp="1"/>
          </p:cNvSpPr>
          <p:nvPr>
            <p:ph type="sldNum" idx="12"/>
          </p:nvPr>
        </p:nvSpPr>
        <p:spPr>
          <a:xfrm>
            <a:off x="8604400" y="4590300"/>
            <a:ext cx="539700" cy="5532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7"/>
        <p:cNvGrpSpPr/>
        <p:nvPr/>
      </p:nvGrpSpPr>
      <p:grpSpPr>
        <a:xfrm>
          <a:off x="0" y="0"/>
          <a:ext cx="0" cy="0"/>
          <a:chOff x="0" y="0"/>
          <a:chExt cx="0" cy="0"/>
        </a:xfrm>
      </p:grpSpPr>
      <p:sp>
        <p:nvSpPr>
          <p:cNvPr id="48" name="Google Shape;48;p10"/>
          <p:cNvSpPr txBox="1">
            <a:spLocks noGrp="1"/>
          </p:cNvSpPr>
          <p:nvPr>
            <p:ph type="sldNum" idx="12"/>
          </p:nvPr>
        </p:nvSpPr>
        <p:spPr>
          <a:xfrm>
            <a:off x="8604400" y="4590300"/>
            <a:ext cx="539700" cy="5532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ctr" rtl="0">
              <a:spcBef>
                <a:spcPts val="0"/>
              </a:spcBef>
              <a:spcAft>
                <a:spcPts val="0"/>
              </a:spcAft>
              <a:buNone/>
            </a:pPr>
            <a:fld id="{00000000-1234-1234-1234-123412341234}" type="slidenum">
              <a:rPr lang="en"/>
              <a:t>‹#›</a:t>
            </a:fld>
            <a:endParaRPr/>
          </a:p>
        </p:txBody>
      </p:sp>
      <p:sp>
        <p:nvSpPr>
          <p:cNvPr id="49" name="Google Shape;49;p10"/>
          <p:cNvSpPr/>
          <p:nvPr/>
        </p:nvSpPr>
        <p:spPr>
          <a:xfrm>
            <a:off x="390735" y="379877"/>
            <a:ext cx="8362529" cy="4383746"/>
          </a:xfrm>
          <a:custGeom>
            <a:avLst/>
            <a:gdLst/>
            <a:ahLst/>
            <a:cxnLst/>
            <a:rect l="l" t="t" r="r" b="b"/>
            <a:pathLst>
              <a:path w="285508" h="149667" fill="none" extrusionOk="0">
                <a:moveTo>
                  <a:pt x="252882" y="0"/>
                </a:moveTo>
                <a:lnTo>
                  <a:pt x="13220" y="0"/>
                </a:lnTo>
                <a:lnTo>
                  <a:pt x="13220" y="0"/>
                </a:lnTo>
                <a:lnTo>
                  <a:pt x="11826" y="61"/>
                </a:lnTo>
                <a:lnTo>
                  <a:pt x="10552" y="243"/>
                </a:lnTo>
                <a:lnTo>
                  <a:pt x="9279" y="607"/>
                </a:lnTo>
                <a:lnTo>
                  <a:pt x="8066" y="1031"/>
                </a:lnTo>
                <a:lnTo>
                  <a:pt x="6914" y="1577"/>
                </a:lnTo>
                <a:lnTo>
                  <a:pt x="5822" y="2244"/>
                </a:lnTo>
                <a:lnTo>
                  <a:pt x="4791" y="3032"/>
                </a:lnTo>
                <a:lnTo>
                  <a:pt x="3881" y="3881"/>
                </a:lnTo>
                <a:lnTo>
                  <a:pt x="3032" y="4791"/>
                </a:lnTo>
                <a:lnTo>
                  <a:pt x="2244" y="5822"/>
                </a:lnTo>
                <a:lnTo>
                  <a:pt x="1577" y="6914"/>
                </a:lnTo>
                <a:lnTo>
                  <a:pt x="1031" y="8066"/>
                </a:lnTo>
                <a:lnTo>
                  <a:pt x="607" y="9279"/>
                </a:lnTo>
                <a:lnTo>
                  <a:pt x="243" y="10552"/>
                </a:lnTo>
                <a:lnTo>
                  <a:pt x="61" y="11826"/>
                </a:lnTo>
                <a:lnTo>
                  <a:pt x="0" y="13220"/>
                </a:lnTo>
                <a:lnTo>
                  <a:pt x="0" y="136447"/>
                </a:lnTo>
                <a:lnTo>
                  <a:pt x="0" y="136447"/>
                </a:lnTo>
                <a:lnTo>
                  <a:pt x="61" y="137841"/>
                </a:lnTo>
                <a:lnTo>
                  <a:pt x="243" y="139115"/>
                </a:lnTo>
                <a:lnTo>
                  <a:pt x="607" y="140388"/>
                </a:lnTo>
                <a:lnTo>
                  <a:pt x="1031" y="141601"/>
                </a:lnTo>
                <a:lnTo>
                  <a:pt x="1577" y="142753"/>
                </a:lnTo>
                <a:lnTo>
                  <a:pt x="2244" y="143845"/>
                </a:lnTo>
                <a:lnTo>
                  <a:pt x="3032" y="144876"/>
                </a:lnTo>
                <a:lnTo>
                  <a:pt x="3881" y="145786"/>
                </a:lnTo>
                <a:lnTo>
                  <a:pt x="4791" y="146635"/>
                </a:lnTo>
                <a:lnTo>
                  <a:pt x="5822" y="147423"/>
                </a:lnTo>
                <a:lnTo>
                  <a:pt x="6914" y="148090"/>
                </a:lnTo>
                <a:lnTo>
                  <a:pt x="8066" y="148636"/>
                </a:lnTo>
                <a:lnTo>
                  <a:pt x="9279" y="149060"/>
                </a:lnTo>
                <a:lnTo>
                  <a:pt x="10552" y="149424"/>
                </a:lnTo>
                <a:lnTo>
                  <a:pt x="11826" y="149606"/>
                </a:lnTo>
                <a:lnTo>
                  <a:pt x="13220" y="149667"/>
                </a:lnTo>
                <a:lnTo>
                  <a:pt x="272288" y="149667"/>
                </a:lnTo>
                <a:lnTo>
                  <a:pt x="272288" y="149667"/>
                </a:lnTo>
                <a:lnTo>
                  <a:pt x="273682" y="149606"/>
                </a:lnTo>
                <a:lnTo>
                  <a:pt x="274956" y="149424"/>
                </a:lnTo>
                <a:lnTo>
                  <a:pt x="276229" y="149060"/>
                </a:lnTo>
                <a:lnTo>
                  <a:pt x="277442" y="148636"/>
                </a:lnTo>
                <a:lnTo>
                  <a:pt x="278594" y="148090"/>
                </a:lnTo>
                <a:lnTo>
                  <a:pt x="279686" y="147423"/>
                </a:lnTo>
                <a:lnTo>
                  <a:pt x="280717" y="146635"/>
                </a:lnTo>
                <a:lnTo>
                  <a:pt x="281627" y="145786"/>
                </a:lnTo>
                <a:lnTo>
                  <a:pt x="282476" y="144876"/>
                </a:lnTo>
                <a:lnTo>
                  <a:pt x="283264" y="143845"/>
                </a:lnTo>
                <a:lnTo>
                  <a:pt x="283931" y="142753"/>
                </a:lnTo>
                <a:lnTo>
                  <a:pt x="284477" y="141601"/>
                </a:lnTo>
                <a:lnTo>
                  <a:pt x="284901" y="140388"/>
                </a:lnTo>
                <a:lnTo>
                  <a:pt x="285265" y="139115"/>
                </a:lnTo>
                <a:lnTo>
                  <a:pt x="285447" y="137841"/>
                </a:lnTo>
                <a:lnTo>
                  <a:pt x="285508" y="136447"/>
                </a:lnTo>
                <a:lnTo>
                  <a:pt x="285508" y="32626"/>
                </a:lnTo>
              </a:path>
            </a:pathLst>
          </a:custGeom>
          <a:noFill/>
          <a:ln w="19050" cap="flat" cmpd="sng">
            <a:solidFill>
              <a:schemeClr val="accent1"/>
            </a:solidFill>
            <a:prstDash val="dot"/>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922000" y="891775"/>
            <a:ext cx="6866100" cy="8574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5800"/>
              <a:buFont typeface="Raleway ExtraBold"/>
              <a:buNone/>
              <a:defRPr sz="5800">
                <a:solidFill>
                  <a:schemeClr val="dk1"/>
                </a:solidFill>
                <a:latin typeface="Raleway ExtraBold"/>
                <a:ea typeface="Raleway ExtraBold"/>
                <a:cs typeface="Raleway ExtraBold"/>
                <a:sym typeface="Raleway ExtraBold"/>
              </a:defRPr>
            </a:lvl1pPr>
            <a:lvl2pPr lvl="1">
              <a:spcBef>
                <a:spcPts val="0"/>
              </a:spcBef>
              <a:spcAft>
                <a:spcPts val="0"/>
              </a:spcAft>
              <a:buClr>
                <a:schemeClr val="dk1"/>
              </a:buClr>
              <a:buSzPts val="5800"/>
              <a:buFont typeface="Raleway ExtraBold"/>
              <a:buNone/>
              <a:defRPr sz="5800">
                <a:solidFill>
                  <a:schemeClr val="dk1"/>
                </a:solidFill>
                <a:latin typeface="Raleway ExtraBold"/>
                <a:ea typeface="Raleway ExtraBold"/>
                <a:cs typeface="Raleway ExtraBold"/>
                <a:sym typeface="Raleway ExtraBold"/>
              </a:defRPr>
            </a:lvl2pPr>
            <a:lvl3pPr lvl="2">
              <a:spcBef>
                <a:spcPts val="0"/>
              </a:spcBef>
              <a:spcAft>
                <a:spcPts val="0"/>
              </a:spcAft>
              <a:buClr>
                <a:schemeClr val="dk1"/>
              </a:buClr>
              <a:buSzPts val="5800"/>
              <a:buFont typeface="Raleway ExtraBold"/>
              <a:buNone/>
              <a:defRPr sz="5800">
                <a:solidFill>
                  <a:schemeClr val="dk1"/>
                </a:solidFill>
                <a:latin typeface="Raleway ExtraBold"/>
                <a:ea typeface="Raleway ExtraBold"/>
                <a:cs typeface="Raleway ExtraBold"/>
                <a:sym typeface="Raleway ExtraBold"/>
              </a:defRPr>
            </a:lvl3pPr>
            <a:lvl4pPr lvl="3">
              <a:spcBef>
                <a:spcPts val="0"/>
              </a:spcBef>
              <a:spcAft>
                <a:spcPts val="0"/>
              </a:spcAft>
              <a:buClr>
                <a:schemeClr val="dk1"/>
              </a:buClr>
              <a:buSzPts val="5800"/>
              <a:buFont typeface="Raleway ExtraBold"/>
              <a:buNone/>
              <a:defRPr sz="5800">
                <a:solidFill>
                  <a:schemeClr val="dk1"/>
                </a:solidFill>
                <a:latin typeface="Raleway ExtraBold"/>
                <a:ea typeface="Raleway ExtraBold"/>
                <a:cs typeface="Raleway ExtraBold"/>
                <a:sym typeface="Raleway ExtraBold"/>
              </a:defRPr>
            </a:lvl4pPr>
            <a:lvl5pPr lvl="4">
              <a:spcBef>
                <a:spcPts val="0"/>
              </a:spcBef>
              <a:spcAft>
                <a:spcPts val="0"/>
              </a:spcAft>
              <a:buClr>
                <a:schemeClr val="dk1"/>
              </a:buClr>
              <a:buSzPts val="5800"/>
              <a:buFont typeface="Raleway ExtraBold"/>
              <a:buNone/>
              <a:defRPr sz="5800">
                <a:solidFill>
                  <a:schemeClr val="dk1"/>
                </a:solidFill>
                <a:latin typeface="Raleway ExtraBold"/>
                <a:ea typeface="Raleway ExtraBold"/>
                <a:cs typeface="Raleway ExtraBold"/>
                <a:sym typeface="Raleway ExtraBold"/>
              </a:defRPr>
            </a:lvl5pPr>
            <a:lvl6pPr lvl="5">
              <a:spcBef>
                <a:spcPts val="0"/>
              </a:spcBef>
              <a:spcAft>
                <a:spcPts val="0"/>
              </a:spcAft>
              <a:buClr>
                <a:schemeClr val="dk1"/>
              </a:buClr>
              <a:buSzPts val="5800"/>
              <a:buFont typeface="Raleway ExtraBold"/>
              <a:buNone/>
              <a:defRPr sz="5800">
                <a:solidFill>
                  <a:schemeClr val="dk1"/>
                </a:solidFill>
                <a:latin typeface="Raleway ExtraBold"/>
                <a:ea typeface="Raleway ExtraBold"/>
                <a:cs typeface="Raleway ExtraBold"/>
                <a:sym typeface="Raleway ExtraBold"/>
              </a:defRPr>
            </a:lvl6pPr>
            <a:lvl7pPr lvl="6">
              <a:spcBef>
                <a:spcPts val="0"/>
              </a:spcBef>
              <a:spcAft>
                <a:spcPts val="0"/>
              </a:spcAft>
              <a:buClr>
                <a:schemeClr val="dk1"/>
              </a:buClr>
              <a:buSzPts val="5800"/>
              <a:buFont typeface="Raleway ExtraBold"/>
              <a:buNone/>
              <a:defRPr sz="5800">
                <a:solidFill>
                  <a:schemeClr val="dk1"/>
                </a:solidFill>
                <a:latin typeface="Raleway ExtraBold"/>
                <a:ea typeface="Raleway ExtraBold"/>
                <a:cs typeface="Raleway ExtraBold"/>
                <a:sym typeface="Raleway ExtraBold"/>
              </a:defRPr>
            </a:lvl7pPr>
            <a:lvl8pPr lvl="7">
              <a:spcBef>
                <a:spcPts val="0"/>
              </a:spcBef>
              <a:spcAft>
                <a:spcPts val="0"/>
              </a:spcAft>
              <a:buClr>
                <a:schemeClr val="dk1"/>
              </a:buClr>
              <a:buSzPts val="5800"/>
              <a:buFont typeface="Raleway ExtraBold"/>
              <a:buNone/>
              <a:defRPr sz="5800">
                <a:solidFill>
                  <a:schemeClr val="dk1"/>
                </a:solidFill>
                <a:latin typeface="Raleway ExtraBold"/>
                <a:ea typeface="Raleway ExtraBold"/>
                <a:cs typeface="Raleway ExtraBold"/>
                <a:sym typeface="Raleway ExtraBold"/>
              </a:defRPr>
            </a:lvl8pPr>
            <a:lvl9pPr lvl="8">
              <a:spcBef>
                <a:spcPts val="0"/>
              </a:spcBef>
              <a:spcAft>
                <a:spcPts val="0"/>
              </a:spcAft>
              <a:buClr>
                <a:schemeClr val="dk1"/>
              </a:buClr>
              <a:buSzPts val="5800"/>
              <a:buFont typeface="Raleway ExtraBold"/>
              <a:buNone/>
              <a:defRPr sz="5800">
                <a:solidFill>
                  <a:schemeClr val="dk1"/>
                </a:solidFill>
                <a:latin typeface="Raleway ExtraBold"/>
                <a:ea typeface="Raleway ExtraBold"/>
                <a:cs typeface="Raleway ExtraBold"/>
                <a:sym typeface="Raleway ExtraBold"/>
              </a:defRPr>
            </a:lvl9pPr>
          </a:lstStyle>
          <a:p>
            <a:endParaRPr/>
          </a:p>
        </p:txBody>
      </p:sp>
      <p:sp>
        <p:nvSpPr>
          <p:cNvPr id="7" name="Google Shape;7;p1"/>
          <p:cNvSpPr txBox="1">
            <a:spLocks noGrp="1"/>
          </p:cNvSpPr>
          <p:nvPr>
            <p:ph type="body" idx="1"/>
          </p:nvPr>
        </p:nvSpPr>
        <p:spPr>
          <a:xfrm>
            <a:off x="922000" y="1885951"/>
            <a:ext cx="6866100" cy="2366100"/>
          </a:xfrm>
          <a:prstGeom prst="rect">
            <a:avLst/>
          </a:prstGeom>
          <a:noFill/>
          <a:ln>
            <a:noFill/>
          </a:ln>
        </p:spPr>
        <p:txBody>
          <a:bodyPr spcFirstLastPara="1" wrap="square" lIns="91425" tIns="91425" rIns="91425" bIns="91425" anchor="t" anchorCtr="0">
            <a:noAutofit/>
          </a:bodyPr>
          <a:lstStyle>
            <a:lvl1pPr marL="457200" lvl="0" indent="-342900">
              <a:spcBef>
                <a:spcPts val="600"/>
              </a:spcBef>
              <a:spcAft>
                <a:spcPts val="0"/>
              </a:spcAft>
              <a:buClr>
                <a:schemeClr val="accent1"/>
              </a:buClr>
              <a:buSzPts val="1800"/>
              <a:buFont typeface="Raleway Light"/>
              <a:buChar char="●"/>
              <a:defRPr sz="1800">
                <a:solidFill>
                  <a:schemeClr val="dk2"/>
                </a:solidFill>
                <a:latin typeface="Raleway Light"/>
                <a:ea typeface="Raleway Light"/>
                <a:cs typeface="Raleway Light"/>
                <a:sym typeface="Raleway Light"/>
              </a:defRPr>
            </a:lvl1pPr>
            <a:lvl2pPr marL="914400" lvl="1" indent="-342900">
              <a:spcBef>
                <a:spcPts val="0"/>
              </a:spcBef>
              <a:spcAft>
                <a:spcPts val="0"/>
              </a:spcAft>
              <a:buClr>
                <a:schemeClr val="accent1"/>
              </a:buClr>
              <a:buSzPts val="1800"/>
              <a:buFont typeface="Raleway Light"/>
              <a:buChar char="○"/>
              <a:defRPr sz="1800">
                <a:solidFill>
                  <a:schemeClr val="dk2"/>
                </a:solidFill>
                <a:latin typeface="Raleway Light"/>
                <a:ea typeface="Raleway Light"/>
                <a:cs typeface="Raleway Light"/>
                <a:sym typeface="Raleway Light"/>
              </a:defRPr>
            </a:lvl2pPr>
            <a:lvl3pPr marL="1371600" lvl="2" indent="-342900">
              <a:spcBef>
                <a:spcPts val="0"/>
              </a:spcBef>
              <a:spcAft>
                <a:spcPts val="0"/>
              </a:spcAft>
              <a:buClr>
                <a:schemeClr val="accent1"/>
              </a:buClr>
              <a:buSzPts val="1800"/>
              <a:buFont typeface="Raleway Light"/>
              <a:buChar char="■"/>
              <a:defRPr sz="1800">
                <a:solidFill>
                  <a:schemeClr val="dk2"/>
                </a:solidFill>
                <a:latin typeface="Raleway Light"/>
                <a:ea typeface="Raleway Light"/>
                <a:cs typeface="Raleway Light"/>
                <a:sym typeface="Raleway Light"/>
              </a:defRPr>
            </a:lvl3pPr>
            <a:lvl4pPr marL="1828800" lvl="3" indent="-342900">
              <a:spcBef>
                <a:spcPts val="0"/>
              </a:spcBef>
              <a:spcAft>
                <a:spcPts val="0"/>
              </a:spcAft>
              <a:buClr>
                <a:schemeClr val="dk2"/>
              </a:buClr>
              <a:buSzPts val="1800"/>
              <a:buFont typeface="Raleway Light"/>
              <a:buChar char="●"/>
              <a:defRPr sz="1800">
                <a:solidFill>
                  <a:schemeClr val="dk2"/>
                </a:solidFill>
                <a:latin typeface="Raleway Light"/>
                <a:ea typeface="Raleway Light"/>
                <a:cs typeface="Raleway Light"/>
                <a:sym typeface="Raleway Light"/>
              </a:defRPr>
            </a:lvl4pPr>
            <a:lvl5pPr marL="2286000" lvl="4" indent="-342900">
              <a:spcBef>
                <a:spcPts val="0"/>
              </a:spcBef>
              <a:spcAft>
                <a:spcPts val="0"/>
              </a:spcAft>
              <a:buClr>
                <a:schemeClr val="dk2"/>
              </a:buClr>
              <a:buSzPts val="1800"/>
              <a:buFont typeface="Raleway Light"/>
              <a:buChar char="○"/>
              <a:defRPr sz="1800">
                <a:solidFill>
                  <a:schemeClr val="dk2"/>
                </a:solidFill>
                <a:latin typeface="Raleway Light"/>
                <a:ea typeface="Raleway Light"/>
                <a:cs typeface="Raleway Light"/>
                <a:sym typeface="Raleway Light"/>
              </a:defRPr>
            </a:lvl5pPr>
            <a:lvl6pPr marL="2743200" lvl="5" indent="-342900">
              <a:spcBef>
                <a:spcPts val="0"/>
              </a:spcBef>
              <a:spcAft>
                <a:spcPts val="0"/>
              </a:spcAft>
              <a:buClr>
                <a:schemeClr val="dk2"/>
              </a:buClr>
              <a:buSzPts val="1800"/>
              <a:buFont typeface="Raleway Light"/>
              <a:buChar char="■"/>
              <a:defRPr sz="1800">
                <a:solidFill>
                  <a:schemeClr val="dk2"/>
                </a:solidFill>
                <a:latin typeface="Raleway Light"/>
                <a:ea typeface="Raleway Light"/>
                <a:cs typeface="Raleway Light"/>
                <a:sym typeface="Raleway Light"/>
              </a:defRPr>
            </a:lvl6pPr>
            <a:lvl7pPr marL="3200400" lvl="6" indent="-342900">
              <a:spcBef>
                <a:spcPts val="0"/>
              </a:spcBef>
              <a:spcAft>
                <a:spcPts val="0"/>
              </a:spcAft>
              <a:buClr>
                <a:schemeClr val="dk2"/>
              </a:buClr>
              <a:buSzPts val="1800"/>
              <a:buFont typeface="Raleway Light"/>
              <a:buChar char="●"/>
              <a:defRPr sz="1800">
                <a:solidFill>
                  <a:schemeClr val="dk2"/>
                </a:solidFill>
                <a:latin typeface="Raleway Light"/>
                <a:ea typeface="Raleway Light"/>
                <a:cs typeface="Raleway Light"/>
                <a:sym typeface="Raleway Light"/>
              </a:defRPr>
            </a:lvl7pPr>
            <a:lvl8pPr marL="3657600" lvl="7" indent="-342900">
              <a:spcBef>
                <a:spcPts val="0"/>
              </a:spcBef>
              <a:spcAft>
                <a:spcPts val="0"/>
              </a:spcAft>
              <a:buClr>
                <a:schemeClr val="dk2"/>
              </a:buClr>
              <a:buSzPts val="1800"/>
              <a:buFont typeface="Raleway Light"/>
              <a:buChar char="○"/>
              <a:defRPr sz="1800">
                <a:solidFill>
                  <a:schemeClr val="dk2"/>
                </a:solidFill>
                <a:latin typeface="Raleway Light"/>
                <a:ea typeface="Raleway Light"/>
                <a:cs typeface="Raleway Light"/>
                <a:sym typeface="Raleway Light"/>
              </a:defRPr>
            </a:lvl8pPr>
            <a:lvl9pPr marL="4114800" lvl="8" indent="-342900">
              <a:spcBef>
                <a:spcPts val="0"/>
              </a:spcBef>
              <a:spcAft>
                <a:spcPts val="0"/>
              </a:spcAft>
              <a:buClr>
                <a:schemeClr val="dk2"/>
              </a:buClr>
              <a:buSzPts val="1800"/>
              <a:buFont typeface="Raleway Light"/>
              <a:buChar char="■"/>
              <a:defRPr sz="1800">
                <a:solidFill>
                  <a:schemeClr val="dk2"/>
                </a:solidFill>
                <a:latin typeface="Raleway Light"/>
                <a:ea typeface="Raleway Light"/>
                <a:cs typeface="Raleway Light"/>
                <a:sym typeface="Raleway Light"/>
              </a:defRPr>
            </a:lvl9pPr>
          </a:lstStyle>
          <a:p>
            <a:endParaRPr/>
          </a:p>
        </p:txBody>
      </p:sp>
      <p:sp>
        <p:nvSpPr>
          <p:cNvPr id="8" name="Google Shape;8;p1"/>
          <p:cNvSpPr txBox="1">
            <a:spLocks noGrp="1"/>
          </p:cNvSpPr>
          <p:nvPr>
            <p:ph type="sldNum" idx="12"/>
          </p:nvPr>
        </p:nvSpPr>
        <p:spPr>
          <a:xfrm>
            <a:off x="8604400" y="4590300"/>
            <a:ext cx="539700" cy="553200"/>
          </a:xfrm>
          <a:prstGeom prst="rect">
            <a:avLst/>
          </a:prstGeom>
          <a:noFill/>
          <a:ln>
            <a:noFill/>
          </a:ln>
        </p:spPr>
        <p:txBody>
          <a:bodyPr spcFirstLastPara="1" wrap="square" lIns="91425" tIns="91425" rIns="91425" bIns="91425" anchor="ctr" anchorCtr="0">
            <a:noAutofit/>
          </a:bodyPr>
          <a:lstStyle>
            <a:lvl1pPr lvl="0" algn="ctr">
              <a:buNone/>
              <a:defRPr sz="1300">
                <a:solidFill>
                  <a:schemeClr val="accent1"/>
                </a:solidFill>
                <a:latin typeface="Raleway ExtraBold"/>
                <a:ea typeface="Raleway ExtraBold"/>
                <a:cs typeface="Raleway ExtraBold"/>
                <a:sym typeface="Raleway ExtraBold"/>
              </a:defRPr>
            </a:lvl1pPr>
            <a:lvl2pPr lvl="1" algn="ctr">
              <a:buNone/>
              <a:defRPr sz="1300">
                <a:solidFill>
                  <a:schemeClr val="accent1"/>
                </a:solidFill>
                <a:latin typeface="Raleway ExtraBold"/>
                <a:ea typeface="Raleway ExtraBold"/>
                <a:cs typeface="Raleway ExtraBold"/>
                <a:sym typeface="Raleway ExtraBold"/>
              </a:defRPr>
            </a:lvl2pPr>
            <a:lvl3pPr lvl="2" algn="ctr">
              <a:buNone/>
              <a:defRPr sz="1300">
                <a:solidFill>
                  <a:schemeClr val="accent1"/>
                </a:solidFill>
                <a:latin typeface="Raleway ExtraBold"/>
                <a:ea typeface="Raleway ExtraBold"/>
                <a:cs typeface="Raleway ExtraBold"/>
                <a:sym typeface="Raleway ExtraBold"/>
              </a:defRPr>
            </a:lvl3pPr>
            <a:lvl4pPr lvl="3" algn="ctr">
              <a:buNone/>
              <a:defRPr sz="1300">
                <a:solidFill>
                  <a:schemeClr val="accent1"/>
                </a:solidFill>
                <a:latin typeface="Raleway ExtraBold"/>
                <a:ea typeface="Raleway ExtraBold"/>
                <a:cs typeface="Raleway ExtraBold"/>
                <a:sym typeface="Raleway ExtraBold"/>
              </a:defRPr>
            </a:lvl4pPr>
            <a:lvl5pPr lvl="4" algn="ctr">
              <a:buNone/>
              <a:defRPr sz="1300">
                <a:solidFill>
                  <a:schemeClr val="accent1"/>
                </a:solidFill>
                <a:latin typeface="Raleway ExtraBold"/>
                <a:ea typeface="Raleway ExtraBold"/>
                <a:cs typeface="Raleway ExtraBold"/>
                <a:sym typeface="Raleway ExtraBold"/>
              </a:defRPr>
            </a:lvl5pPr>
            <a:lvl6pPr lvl="5" algn="ctr">
              <a:buNone/>
              <a:defRPr sz="1300">
                <a:solidFill>
                  <a:schemeClr val="accent1"/>
                </a:solidFill>
                <a:latin typeface="Raleway ExtraBold"/>
                <a:ea typeface="Raleway ExtraBold"/>
                <a:cs typeface="Raleway ExtraBold"/>
                <a:sym typeface="Raleway ExtraBold"/>
              </a:defRPr>
            </a:lvl6pPr>
            <a:lvl7pPr lvl="6" algn="ctr">
              <a:buNone/>
              <a:defRPr sz="1300">
                <a:solidFill>
                  <a:schemeClr val="accent1"/>
                </a:solidFill>
                <a:latin typeface="Raleway ExtraBold"/>
                <a:ea typeface="Raleway ExtraBold"/>
                <a:cs typeface="Raleway ExtraBold"/>
                <a:sym typeface="Raleway ExtraBold"/>
              </a:defRPr>
            </a:lvl7pPr>
            <a:lvl8pPr lvl="7" algn="ctr">
              <a:buNone/>
              <a:defRPr sz="1300">
                <a:solidFill>
                  <a:schemeClr val="accent1"/>
                </a:solidFill>
                <a:latin typeface="Raleway ExtraBold"/>
                <a:ea typeface="Raleway ExtraBold"/>
                <a:cs typeface="Raleway ExtraBold"/>
                <a:sym typeface="Raleway ExtraBold"/>
              </a:defRPr>
            </a:lvl8pPr>
            <a:lvl9pPr lvl="8" algn="ctr">
              <a:buNone/>
              <a:defRPr sz="1300">
                <a:solidFill>
                  <a:schemeClr val="accent1"/>
                </a:solidFill>
                <a:latin typeface="Raleway ExtraBold"/>
                <a:ea typeface="Raleway ExtraBold"/>
                <a:cs typeface="Raleway ExtraBold"/>
                <a:sym typeface="Raleway ExtraBold"/>
              </a:defRPr>
            </a:lvl9pPr>
          </a:lstStyle>
          <a:p>
            <a:pPr marL="0" lvl="0" indent="0" algn="ct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hyperlink" Target="https://www.analyticsvidhya.com/blog/2017/09/common-machine-learning-algorithms/" TargetMode="External"/><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hyperlink" Target="https://www.youtube.com/watch?v=aircAruvnKk&amp;list=PLZHQObOWTQDNU6R1_67000Dx_ZCJB-3pi" TargetMode="External"/><Relationship Id="rId2" Type="http://schemas.openxmlformats.org/officeDocument/2006/relationships/notesSlide" Target="../notesSlides/notesSlide14.xml"/><Relationship Id="rId1" Type="http://schemas.openxmlformats.org/officeDocument/2006/relationships/slideLayout" Target="../slideLayouts/slideLayout5.xml"/><Relationship Id="rId6" Type="http://schemas.openxmlformats.org/officeDocument/2006/relationships/hyperlink" Target="https://www.youtube.com/watch?v=tIeHLnjs5U8&amp;list=PLZHQObOWTQDNU6R1_67000Dx_ZCJB-3pi&amp;index=4" TargetMode="External"/><Relationship Id="rId5" Type="http://schemas.openxmlformats.org/officeDocument/2006/relationships/hyperlink" Target="https://www.youtube.com/watch?v=Ilg3gGewQ5U&amp;list=PLZHQObOWTQDNU6R1_67000Dx_ZCJB-3pi&amp;index=3" TargetMode="External"/><Relationship Id="rId4" Type="http://schemas.openxmlformats.org/officeDocument/2006/relationships/hyperlink" Target="https://www.youtube.com/watch?v=IHZwWFHWa-w&amp;list=PLZHQObOWTQDNU6R1_67000Dx_ZCJB-3pi&amp;index=2"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coursera.org/learn/machine-learning?utm_source=gg&amp;utm_medium=sem&amp;utm_content=07-StanfordML-US&amp;campaignid=685340575&amp;adgroupid=52515609594&amp;device=c&amp;keyword=machine%20learning%20mooc&amp;matchtype=b&amp;network=g&amp;devicemodel=&amp;adpostion=&amp;creativeid=273169971757&amp;hide_mobile_promo&amp;gclid=CjwKCAjwjLD4BRAiEiwAg5NBFuDsyHWTR_k63vVo-3ao1jXPWS-tJ-Z7-KM8LXIuThp9Jf7Grw2gExoCJisQAvD_BwE" TargetMode="External"/><Relationship Id="rId2" Type="http://schemas.openxmlformats.org/officeDocument/2006/relationships/notesSlide" Target="../notesSlides/notesSlide15.xml"/><Relationship Id="rId1" Type="http://schemas.openxmlformats.org/officeDocument/2006/relationships/slideLayout" Target="../slideLayouts/slideLayout5.xml"/><Relationship Id="rId4" Type="http://schemas.openxmlformats.org/officeDocument/2006/relationships/hyperlink" Target="https://www.coursera.org/learn/introduction-tensorflow"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pubmed.ncbi.nlm.nih.gov/32113704/" TargetMode="External"/><Relationship Id="rId3" Type="http://schemas.openxmlformats.org/officeDocument/2006/relationships/hyperlink" Target="https://pubmed.ncbi.nlm.nih.gov/31450799/" TargetMode="External"/><Relationship Id="rId7" Type="http://schemas.openxmlformats.org/officeDocument/2006/relationships/hyperlink" Target="https://pubmed.ncbi.nlm.nih.gov/31798635/" TargetMode="External"/><Relationship Id="rId2" Type="http://schemas.openxmlformats.org/officeDocument/2006/relationships/notesSlide" Target="../notesSlides/notesSlide16.xml"/><Relationship Id="rId1" Type="http://schemas.openxmlformats.org/officeDocument/2006/relationships/slideLayout" Target="../slideLayouts/slideLayout5.xml"/><Relationship Id="rId6" Type="http://schemas.openxmlformats.org/officeDocument/2006/relationships/hyperlink" Target="https://pubmed.ncbi.nlm.nih.gov/31447800/" TargetMode="External"/><Relationship Id="rId5" Type="http://schemas.openxmlformats.org/officeDocument/2006/relationships/hyperlink" Target="https://pubmed.ncbi.nlm.nih.gov/32047333/" TargetMode="External"/><Relationship Id="rId4" Type="http://schemas.openxmlformats.org/officeDocument/2006/relationships/hyperlink" Target="https://pubmed.ncbi.nlm.nih.gov/32245523/"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3" Type="http://schemas.openxmlformats.org/officeDocument/2006/relationships/hyperlink" Target="https://www.analyticsvidhya.com/blog/2017/09/common-machine-learning-algorithms/" TargetMode="External"/><Relationship Id="rId2" Type="http://schemas.openxmlformats.org/officeDocument/2006/relationships/notesSlide" Target="../notesSlides/notesSlide19.xml"/><Relationship Id="rId1" Type="http://schemas.openxmlformats.org/officeDocument/2006/relationships/slideLayout" Target="../slideLayouts/slideLayout7.xml"/><Relationship Id="rId5" Type="http://schemas.openxmlformats.org/officeDocument/2006/relationships/hyperlink" Target="https://www.techopedia.com/definition/190/artificial-intelligence-ai" TargetMode="External"/><Relationship Id="rId4" Type="http://schemas.openxmlformats.org/officeDocument/2006/relationships/hyperlink" Target="https://expertsystem.com/machine-learning-definition/"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6"/>
        <p:cNvGrpSpPr/>
        <p:nvPr/>
      </p:nvGrpSpPr>
      <p:grpSpPr>
        <a:xfrm>
          <a:off x="0" y="0"/>
          <a:ext cx="0" cy="0"/>
          <a:chOff x="0" y="0"/>
          <a:chExt cx="0" cy="0"/>
        </a:xfrm>
      </p:grpSpPr>
      <p:sp>
        <p:nvSpPr>
          <p:cNvPr id="57" name="Google Shape;57;p12"/>
          <p:cNvSpPr txBox="1">
            <a:spLocks noGrp="1"/>
          </p:cNvSpPr>
          <p:nvPr>
            <p:ph type="ctrTitle"/>
          </p:nvPr>
        </p:nvSpPr>
        <p:spPr>
          <a:xfrm>
            <a:off x="482325" y="3287225"/>
            <a:ext cx="8175600" cy="11598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Applications of </a:t>
            </a:r>
            <a:r>
              <a:rPr lang="en">
                <a:solidFill>
                  <a:schemeClr val="dk1"/>
                </a:solidFill>
              </a:rPr>
              <a:t>Machine Learning/AI </a:t>
            </a:r>
            <a:endParaRPr/>
          </a:p>
        </p:txBody>
      </p:sp>
      <p:grpSp>
        <p:nvGrpSpPr>
          <p:cNvPr id="58" name="Google Shape;58;p12"/>
          <p:cNvGrpSpPr/>
          <p:nvPr/>
        </p:nvGrpSpPr>
        <p:grpSpPr>
          <a:xfrm>
            <a:off x="7864658" y="371176"/>
            <a:ext cx="896264" cy="896314"/>
            <a:chOff x="570875" y="4322250"/>
            <a:chExt cx="443300" cy="443325"/>
          </a:xfrm>
        </p:grpSpPr>
        <p:sp>
          <p:nvSpPr>
            <p:cNvPr id="59" name="Google Shape;59;p12"/>
            <p:cNvSpPr/>
            <p:nvPr/>
          </p:nvSpPr>
          <p:spPr>
            <a:xfrm>
              <a:off x="570875" y="4322250"/>
              <a:ext cx="443300" cy="443325"/>
            </a:xfrm>
            <a:custGeom>
              <a:avLst/>
              <a:gdLst/>
              <a:ahLst/>
              <a:cxnLst/>
              <a:rect l="l" t="t" r="r" b="b"/>
              <a:pathLst>
                <a:path w="17732" h="17733" extrusionOk="0">
                  <a:moveTo>
                    <a:pt x="13091" y="2712"/>
                  </a:moveTo>
                  <a:lnTo>
                    <a:pt x="13286" y="2736"/>
                  </a:lnTo>
                  <a:lnTo>
                    <a:pt x="13506" y="2785"/>
                  </a:lnTo>
                  <a:lnTo>
                    <a:pt x="13702" y="2858"/>
                  </a:lnTo>
                  <a:lnTo>
                    <a:pt x="13873" y="2956"/>
                  </a:lnTo>
                  <a:lnTo>
                    <a:pt x="14068" y="3054"/>
                  </a:lnTo>
                  <a:lnTo>
                    <a:pt x="14239" y="3176"/>
                  </a:lnTo>
                  <a:lnTo>
                    <a:pt x="14410" y="3323"/>
                  </a:lnTo>
                  <a:lnTo>
                    <a:pt x="14556" y="3493"/>
                  </a:lnTo>
                  <a:lnTo>
                    <a:pt x="14679" y="3664"/>
                  </a:lnTo>
                  <a:lnTo>
                    <a:pt x="14776" y="3860"/>
                  </a:lnTo>
                  <a:lnTo>
                    <a:pt x="14874" y="4031"/>
                  </a:lnTo>
                  <a:lnTo>
                    <a:pt x="14947" y="4226"/>
                  </a:lnTo>
                  <a:lnTo>
                    <a:pt x="14996" y="4446"/>
                  </a:lnTo>
                  <a:lnTo>
                    <a:pt x="15021" y="4641"/>
                  </a:lnTo>
                  <a:lnTo>
                    <a:pt x="15021" y="4861"/>
                  </a:lnTo>
                  <a:lnTo>
                    <a:pt x="15021" y="5057"/>
                  </a:lnTo>
                  <a:lnTo>
                    <a:pt x="14996" y="5252"/>
                  </a:lnTo>
                  <a:lnTo>
                    <a:pt x="14947" y="5472"/>
                  </a:lnTo>
                  <a:lnTo>
                    <a:pt x="14874" y="5667"/>
                  </a:lnTo>
                  <a:lnTo>
                    <a:pt x="14776" y="5838"/>
                  </a:lnTo>
                  <a:lnTo>
                    <a:pt x="14679" y="6033"/>
                  </a:lnTo>
                  <a:lnTo>
                    <a:pt x="14556" y="6204"/>
                  </a:lnTo>
                  <a:lnTo>
                    <a:pt x="14410" y="6375"/>
                  </a:lnTo>
                  <a:lnTo>
                    <a:pt x="13433" y="7328"/>
                  </a:lnTo>
                  <a:lnTo>
                    <a:pt x="13311" y="7426"/>
                  </a:lnTo>
                  <a:lnTo>
                    <a:pt x="13189" y="7499"/>
                  </a:lnTo>
                  <a:lnTo>
                    <a:pt x="13042" y="7548"/>
                  </a:lnTo>
                  <a:lnTo>
                    <a:pt x="12871" y="7572"/>
                  </a:lnTo>
                  <a:lnTo>
                    <a:pt x="12725" y="7548"/>
                  </a:lnTo>
                  <a:lnTo>
                    <a:pt x="12578" y="7499"/>
                  </a:lnTo>
                  <a:lnTo>
                    <a:pt x="12456" y="7426"/>
                  </a:lnTo>
                  <a:lnTo>
                    <a:pt x="12334" y="7328"/>
                  </a:lnTo>
                  <a:lnTo>
                    <a:pt x="10405" y="5398"/>
                  </a:lnTo>
                  <a:lnTo>
                    <a:pt x="10307" y="5276"/>
                  </a:lnTo>
                  <a:lnTo>
                    <a:pt x="10234" y="5154"/>
                  </a:lnTo>
                  <a:lnTo>
                    <a:pt x="10185" y="5008"/>
                  </a:lnTo>
                  <a:lnTo>
                    <a:pt x="10160" y="4861"/>
                  </a:lnTo>
                  <a:lnTo>
                    <a:pt x="10185" y="4690"/>
                  </a:lnTo>
                  <a:lnTo>
                    <a:pt x="10234" y="4544"/>
                  </a:lnTo>
                  <a:lnTo>
                    <a:pt x="10307" y="4422"/>
                  </a:lnTo>
                  <a:lnTo>
                    <a:pt x="10405" y="4299"/>
                  </a:lnTo>
                  <a:lnTo>
                    <a:pt x="11357" y="3323"/>
                  </a:lnTo>
                  <a:lnTo>
                    <a:pt x="11528" y="3176"/>
                  </a:lnTo>
                  <a:lnTo>
                    <a:pt x="11699" y="3054"/>
                  </a:lnTo>
                  <a:lnTo>
                    <a:pt x="11894" y="2956"/>
                  </a:lnTo>
                  <a:lnTo>
                    <a:pt x="12065" y="2858"/>
                  </a:lnTo>
                  <a:lnTo>
                    <a:pt x="12261" y="2785"/>
                  </a:lnTo>
                  <a:lnTo>
                    <a:pt x="12481" y="2736"/>
                  </a:lnTo>
                  <a:lnTo>
                    <a:pt x="12676" y="2712"/>
                  </a:lnTo>
                  <a:close/>
                  <a:moveTo>
                    <a:pt x="8377" y="8867"/>
                  </a:moveTo>
                  <a:lnTo>
                    <a:pt x="8475" y="8891"/>
                  </a:lnTo>
                  <a:lnTo>
                    <a:pt x="8548" y="8915"/>
                  </a:lnTo>
                  <a:lnTo>
                    <a:pt x="8646" y="8964"/>
                  </a:lnTo>
                  <a:lnTo>
                    <a:pt x="8719" y="9013"/>
                  </a:lnTo>
                  <a:lnTo>
                    <a:pt x="8768" y="9086"/>
                  </a:lnTo>
                  <a:lnTo>
                    <a:pt x="8817" y="9184"/>
                  </a:lnTo>
                  <a:lnTo>
                    <a:pt x="8841" y="9257"/>
                  </a:lnTo>
                  <a:lnTo>
                    <a:pt x="8866" y="9355"/>
                  </a:lnTo>
                  <a:lnTo>
                    <a:pt x="8841" y="9453"/>
                  </a:lnTo>
                  <a:lnTo>
                    <a:pt x="8817" y="9550"/>
                  </a:lnTo>
                  <a:lnTo>
                    <a:pt x="8768" y="9624"/>
                  </a:lnTo>
                  <a:lnTo>
                    <a:pt x="8719" y="9697"/>
                  </a:lnTo>
                  <a:lnTo>
                    <a:pt x="6179" y="12237"/>
                  </a:lnTo>
                  <a:lnTo>
                    <a:pt x="6106" y="12310"/>
                  </a:lnTo>
                  <a:lnTo>
                    <a:pt x="6033" y="12359"/>
                  </a:lnTo>
                  <a:lnTo>
                    <a:pt x="5935" y="12383"/>
                  </a:lnTo>
                  <a:lnTo>
                    <a:pt x="5740" y="12383"/>
                  </a:lnTo>
                  <a:lnTo>
                    <a:pt x="5642" y="12359"/>
                  </a:lnTo>
                  <a:lnTo>
                    <a:pt x="5569" y="12310"/>
                  </a:lnTo>
                  <a:lnTo>
                    <a:pt x="5496" y="12237"/>
                  </a:lnTo>
                  <a:lnTo>
                    <a:pt x="5422" y="12164"/>
                  </a:lnTo>
                  <a:lnTo>
                    <a:pt x="5373" y="12090"/>
                  </a:lnTo>
                  <a:lnTo>
                    <a:pt x="5349" y="11993"/>
                  </a:lnTo>
                  <a:lnTo>
                    <a:pt x="5349" y="11895"/>
                  </a:lnTo>
                  <a:lnTo>
                    <a:pt x="5349" y="11797"/>
                  </a:lnTo>
                  <a:lnTo>
                    <a:pt x="5373" y="11700"/>
                  </a:lnTo>
                  <a:lnTo>
                    <a:pt x="5422" y="11626"/>
                  </a:lnTo>
                  <a:lnTo>
                    <a:pt x="5496" y="11553"/>
                  </a:lnTo>
                  <a:lnTo>
                    <a:pt x="8036" y="9013"/>
                  </a:lnTo>
                  <a:lnTo>
                    <a:pt x="8109" y="8964"/>
                  </a:lnTo>
                  <a:lnTo>
                    <a:pt x="8182" y="8915"/>
                  </a:lnTo>
                  <a:lnTo>
                    <a:pt x="8280" y="8891"/>
                  </a:lnTo>
                  <a:lnTo>
                    <a:pt x="8377" y="8867"/>
                  </a:lnTo>
                  <a:close/>
                  <a:moveTo>
                    <a:pt x="14825" y="1"/>
                  </a:moveTo>
                  <a:lnTo>
                    <a:pt x="14288" y="25"/>
                  </a:lnTo>
                  <a:lnTo>
                    <a:pt x="13751" y="50"/>
                  </a:lnTo>
                  <a:lnTo>
                    <a:pt x="13213" y="123"/>
                  </a:lnTo>
                  <a:lnTo>
                    <a:pt x="12676" y="245"/>
                  </a:lnTo>
                  <a:lnTo>
                    <a:pt x="12163" y="367"/>
                  </a:lnTo>
                  <a:lnTo>
                    <a:pt x="11675" y="538"/>
                  </a:lnTo>
                  <a:lnTo>
                    <a:pt x="11235" y="758"/>
                  </a:lnTo>
                  <a:lnTo>
                    <a:pt x="11015" y="856"/>
                  </a:lnTo>
                  <a:lnTo>
                    <a:pt x="10844" y="1002"/>
                  </a:lnTo>
                  <a:lnTo>
                    <a:pt x="10649" y="1124"/>
                  </a:lnTo>
                  <a:lnTo>
                    <a:pt x="10502" y="1271"/>
                  </a:lnTo>
                  <a:lnTo>
                    <a:pt x="5544" y="6229"/>
                  </a:lnTo>
                  <a:lnTo>
                    <a:pt x="391" y="6229"/>
                  </a:lnTo>
                  <a:lnTo>
                    <a:pt x="245" y="6253"/>
                  </a:lnTo>
                  <a:lnTo>
                    <a:pt x="147" y="6278"/>
                  </a:lnTo>
                  <a:lnTo>
                    <a:pt x="49" y="6327"/>
                  </a:lnTo>
                  <a:lnTo>
                    <a:pt x="0" y="6400"/>
                  </a:lnTo>
                  <a:lnTo>
                    <a:pt x="0" y="6473"/>
                  </a:lnTo>
                  <a:lnTo>
                    <a:pt x="25" y="6571"/>
                  </a:lnTo>
                  <a:lnTo>
                    <a:pt x="74" y="6668"/>
                  </a:lnTo>
                  <a:lnTo>
                    <a:pt x="171" y="6791"/>
                  </a:lnTo>
                  <a:lnTo>
                    <a:pt x="2589" y="9184"/>
                  </a:lnTo>
                  <a:lnTo>
                    <a:pt x="2272" y="9502"/>
                  </a:lnTo>
                  <a:lnTo>
                    <a:pt x="953" y="9746"/>
                  </a:lnTo>
                  <a:lnTo>
                    <a:pt x="806" y="9795"/>
                  </a:lnTo>
                  <a:lnTo>
                    <a:pt x="684" y="9843"/>
                  </a:lnTo>
                  <a:lnTo>
                    <a:pt x="611" y="9941"/>
                  </a:lnTo>
                  <a:lnTo>
                    <a:pt x="562" y="10014"/>
                  </a:lnTo>
                  <a:lnTo>
                    <a:pt x="562" y="10112"/>
                  </a:lnTo>
                  <a:lnTo>
                    <a:pt x="586" y="10234"/>
                  </a:lnTo>
                  <a:lnTo>
                    <a:pt x="635" y="10332"/>
                  </a:lnTo>
                  <a:lnTo>
                    <a:pt x="733" y="10454"/>
                  </a:lnTo>
                  <a:lnTo>
                    <a:pt x="7278" y="16999"/>
                  </a:lnTo>
                  <a:lnTo>
                    <a:pt x="7401" y="17097"/>
                  </a:lnTo>
                  <a:lnTo>
                    <a:pt x="7498" y="17146"/>
                  </a:lnTo>
                  <a:lnTo>
                    <a:pt x="7620" y="17170"/>
                  </a:lnTo>
                  <a:lnTo>
                    <a:pt x="7718" y="17170"/>
                  </a:lnTo>
                  <a:lnTo>
                    <a:pt x="7791" y="17122"/>
                  </a:lnTo>
                  <a:lnTo>
                    <a:pt x="7889" y="17048"/>
                  </a:lnTo>
                  <a:lnTo>
                    <a:pt x="7938" y="16926"/>
                  </a:lnTo>
                  <a:lnTo>
                    <a:pt x="7987" y="16780"/>
                  </a:lnTo>
                  <a:lnTo>
                    <a:pt x="8231" y="15461"/>
                  </a:lnTo>
                  <a:lnTo>
                    <a:pt x="8548" y="15143"/>
                  </a:lnTo>
                  <a:lnTo>
                    <a:pt x="10942" y="17561"/>
                  </a:lnTo>
                  <a:lnTo>
                    <a:pt x="11064" y="17659"/>
                  </a:lnTo>
                  <a:lnTo>
                    <a:pt x="11162" y="17708"/>
                  </a:lnTo>
                  <a:lnTo>
                    <a:pt x="11259" y="17732"/>
                  </a:lnTo>
                  <a:lnTo>
                    <a:pt x="11333" y="17732"/>
                  </a:lnTo>
                  <a:lnTo>
                    <a:pt x="11406" y="17683"/>
                  </a:lnTo>
                  <a:lnTo>
                    <a:pt x="11455" y="17586"/>
                  </a:lnTo>
                  <a:lnTo>
                    <a:pt x="11479" y="17488"/>
                  </a:lnTo>
                  <a:lnTo>
                    <a:pt x="11504" y="17341"/>
                  </a:lnTo>
                  <a:lnTo>
                    <a:pt x="11504" y="12188"/>
                  </a:lnTo>
                  <a:lnTo>
                    <a:pt x="16461" y="7230"/>
                  </a:lnTo>
                  <a:lnTo>
                    <a:pt x="16608" y="7084"/>
                  </a:lnTo>
                  <a:lnTo>
                    <a:pt x="16730" y="6888"/>
                  </a:lnTo>
                  <a:lnTo>
                    <a:pt x="16877" y="6693"/>
                  </a:lnTo>
                  <a:lnTo>
                    <a:pt x="16974" y="6498"/>
                  </a:lnTo>
                  <a:lnTo>
                    <a:pt x="17194" y="6058"/>
                  </a:lnTo>
                  <a:lnTo>
                    <a:pt x="17365" y="5569"/>
                  </a:lnTo>
                  <a:lnTo>
                    <a:pt x="17487" y="5057"/>
                  </a:lnTo>
                  <a:lnTo>
                    <a:pt x="17609" y="4519"/>
                  </a:lnTo>
                  <a:lnTo>
                    <a:pt x="17683" y="3982"/>
                  </a:lnTo>
                  <a:lnTo>
                    <a:pt x="17707" y="3445"/>
                  </a:lnTo>
                  <a:lnTo>
                    <a:pt x="17731" y="2907"/>
                  </a:lnTo>
                  <a:lnTo>
                    <a:pt x="17731" y="2419"/>
                  </a:lnTo>
                  <a:lnTo>
                    <a:pt x="17707" y="1955"/>
                  </a:lnTo>
                  <a:lnTo>
                    <a:pt x="17658" y="1515"/>
                  </a:lnTo>
                  <a:lnTo>
                    <a:pt x="17585" y="1149"/>
                  </a:lnTo>
                  <a:lnTo>
                    <a:pt x="17512" y="831"/>
                  </a:lnTo>
                  <a:lnTo>
                    <a:pt x="17414" y="587"/>
                  </a:lnTo>
                  <a:lnTo>
                    <a:pt x="17341" y="489"/>
                  </a:lnTo>
                  <a:lnTo>
                    <a:pt x="17292" y="441"/>
                  </a:lnTo>
                  <a:lnTo>
                    <a:pt x="17243" y="392"/>
                  </a:lnTo>
                  <a:lnTo>
                    <a:pt x="17145" y="318"/>
                  </a:lnTo>
                  <a:lnTo>
                    <a:pt x="16901" y="221"/>
                  </a:lnTo>
                  <a:lnTo>
                    <a:pt x="16584" y="148"/>
                  </a:lnTo>
                  <a:lnTo>
                    <a:pt x="16217" y="74"/>
                  </a:lnTo>
                  <a:lnTo>
                    <a:pt x="15778" y="25"/>
                  </a:lnTo>
                  <a:lnTo>
                    <a:pt x="15314"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12"/>
            <p:cNvSpPr/>
            <p:nvPr/>
          </p:nvSpPr>
          <p:spPr>
            <a:xfrm>
              <a:off x="597725" y="4665400"/>
              <a:ext cx="73300" cy="73300"/>
            </a:xfrm>
            <a:custGeom>
              <a:avLst/>
              <a:gdLst/>
              <a:ahLst/>
              <a:cxnLst/>
              <a:rect l="l" t="t" r="r" b="b"/>
              <a:pathLst>
                <a:path w="2932" h="2932" extrusionOk="0">
                  <a:moveTo>
                    <a:pt x="2028" y="1"/>
                  </a:moveTo>
                  <a:lnTo>
                    <a:pt x="1857" y="25"/>
                  </a:lnTo>
                  <a:lnTo>
                    <a:pt x="1686" y="74"/>
                  </a:lnTo>
                  <a:lnTo>
                    <a:pt x="1515" y="147"/>
                  </a:lnTo>
                  <a:lnTo>
                    <a:pt x="1369" y="269"/>
                  </a:lnTo>
                  <a:lnTo>
                    <a:pt x="1222" y="489"/>
                  </a:lnTo>
                  <a:lnTo>
                    <a:pt x="1002" y="831"/>
                  </a:lnTo>
                  <a:lnTo>
                    <a:pt x="563" y="1735"/>
                  </a:lnTo>
                  <a:lnTo>
                    <a:pt x="172" y="2565"/>
                  </a:lnTo>
                  <a:lnTo>
                    <a:pt x="1" y="2932"/>
                  </a:lnTo>
                  <a:lnTo>
                    <a:pt x="1" y="2932"/>
                  </a:lnTo>
                  <a:lnTo>
                    <a:pt x="367" y="2761"/>
                  </a:lnTo>
                  <a:lnTo>
                    <a:pt x="1198" y="2370"/>
                  </a:lnTo>
                  <a:lnTo>
                    <a:pt x="2101" y="1930"/>
                  </a:lnTo>
                  <a:lnTo>
                    <a:pt x="2443" y="1710"/>
                  </a:lnTo>
                  <a:lnTo>
                    <a:pt x="2663" y="1564"/>
                  </a:lnTo>
                  <a:lnTo>
                    <a:pt x="2785" y="1417"/>
                  </a:lnTo>
                  <a:lnTo>
                    <a:pt x="2858" y="1246"/>
                  </a:lnTo>
                  <a:lnTo>
                    <a:pt x="2907" y="1075"/>
                  </a:lnTo>
                  <a:lnTo>
                    <a:pt x="2932" y="904"/>
                  </a:lnTo>
                  <a:lnTo>
                    <a:pt x="2907" y="733"/>
                  </a:lnTo>
                  <a:lnTo>
                    <a:pt x="2858" y="562"/>
                  </a:lnTo>
                  <a:lnTo>
                    <a:pt x="2785" y="416"/>
                  </a:lnTo>
                  <a:lnTo>
                    <a:pt x="2663" y="269"/>
                  </a:lnTo>
                  <a:lnTo>
                    <a:pt x="2517" y="147"/>
                  </a:lnTo>
                  <a:lnTo>
                    <a:pt x="2370" y="74"/>
                  </a:lnTo>
                  <a:lnTo>
                    <a:pt x="2199" y="25"/>
                  </a:lnTo>
                  <a:lnTo>
                    <a:pt x="2028"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12"/>
            <p:cNvSpPr/>
            <p:nvPr/>
          </p:nvSpPr>
          <p:spPr>
            <a:xfrm>
              <a:off x="654525" y="4708150"/>
              <a:ext cx="47025" cy="47025"/>
            </a:xfrm>
            <a:custGeom>
              <a:avLst/>
              <a:gdLst/>
              <a:ahLst/>
              <a:cxnLst/>
              <a:rect l="l" t="t" r="r" b="b"/>
              <a:pathLst>
                <a:path w="1881" h="1881" extrusionOk="0">
                  <a:moveTo>
                    <a:pt x="1124" y="0"/>
                  </a:moveTo>
                  <a:lnTo>
                    <a:pt x="977" y="25"/>
                  </a:lnTo>
                  <a:lnTo>
                    <a:pt x="831" y="74"/>
                  </a:lnTo>
                  <a:lnTo>
                    <a:pt x="709" y="147"/>
                  </a:lnTo>
                  <a:lnTo>
                    <a:pt x="586" y="245"/>
                  </a:lnTo>
                  <a:lnTo>
                    <a:pt x="464" y="391"/>
                  </a:lnTo>
                  <a:lnTo>
                    <a:pt x="367" y="611"/>
                  </a:lnTo>
                  <a:lnTo>
                    <a:pt x="269" y="880"/>
                  </a:lnTo>
                  <a:lnTo>
                    <a:pt x="171" y="1173"/>
                  </a:lnTo>
                  <a:lnTo>
                    <a:pt x="49" y="1686"/>
                  </a:lnTo>
                  <a:lnTo>
                    <a:pt x="0" y="1881"/>
                  </a:lnTo>
                  <a:lnTo>
                    <a:pt x="0" y="1881"/>
                  </a:lnTo>
                  <a:lnTo>
                    <a:pt x="220" y="1857"/>
                  </a:lnTo>
                  <a:lnTo>
                    <a:pt x="733" y="1710"/>
                  </a:lnTo>
                  <a:lnTo>
                    <a:pt x="1002" y="1637"/>
                  </a:lnTo>
                  <a:lnTo>
                    <a:pt x="1270" y="1539"/>
                  </a:lnTo>
                  <a:lnTo>
                    <a:pt x="1515" y="1417"/>
                  </a:lnTo>
                  <a:lnTo>
                    <a:pt x="1661" y="1319"/>
                  </a:lnTo>
                  <a:lnTo>
                    <a:pt x="1759" y="1197"/>
                  </a:lnTo>
                  <a:lnTo>
                    <a:pt x="1832" y="1051"/>
                  </a:lnTo>
                  <a:lnTo>
                    <a:pt x="1881" y="928"/>
                  </a:lnTo>
                  <a:lnTo>
                    <a:pt x="1881" y="782"/>
                  </a:lnTo>
                  <a:lnTo>
                    <a:pt x="1881" y="635"/>
                  </a:lnTo>
                  <a:lnTo>
                    <a:pt x="1832" y="489"/>
                  </a:lnTo>
                  <a:lnTo>
                    <a:pt x="1759" y="367"/>
                  </a:lnTo>
                  <a:lnTo>
                    <a:pt x="1661" y="245"/>
                  </a:lnTo>
                  <a:lnTo>
                    <a:pt x="1539" y="147"/>
                  </a:lnTo>
                  <a:lnTo>
                    <a:pt x="1417" y="74"/>
                  </a:lnTo>
                  <a:lnTo>
                    <a:pt x="1270" y="25"/>
                  </a:lnTo>
                  <a:lnTo>
                    <a:pt x="1124"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12"/>
            <p:cNvSpPr/>
            <p:nvPr/>
          </p:nvSpPr>
          <p:spPr>
            <a:xfrm>
              <a:off x="581250" y="4634875"/>
              <a:ext cx="47050" cy="47050"/>
            </a:xfrm>
            <a:custGeom>
              <a:avLst/>
              <a:gdLst/>
              <a:ahLst/>
              <a:cxnLst/>
              <a:rect l="l" t="t" r="r" b="b"/>
              <a:pathLst>
                <a:path w="1882" h="1882" extrusionOk="0">
                  <a:moveTo>
                    <a:pt x="953" y="1"/>
                  </a:moveTo>
                  <a:lnTo>
                    <a:pt x="831" y="49"/>
                  </a:lnTo>
                  <a:lnTo>
                    <a:pt x="684" y="123"/>
                  </a:lnTo>
                  <a:lnTo>
                    <a:pt x="562" y="220"/>
                  </a:lnTo>
                  <a:lnTo>
                    <a:pt x="465" y="367"/>
                  </a:lnTo>
                  <a:lnTo>
                    <a:pt x="342" y="611"/>
                  </a:lnTo>
                  <a:lnTo>
                    <a:pt x="245" y="880"/>
                  </a:lnTo>
                  <a:lnTo>
                    <a:pt x="171" y="1148"/>
                  </a:lnTo>
                  <a:lnTo>
                    <a:pt x="25" y="1661"/>
                  </a:lnTo>
                  <a:lnTo>
                    <a:pt x="1" y="1881"/>
                  </a:lnTo>
                  <a:lnTo>
                    <a:pt x="196" y="1832"/>
                  </a:lnTo>
                  <a:lnTo>
                    <a:pt x="709" y="1710"/>
                  </a:lnTo>
                  <a:lnTo>
                    <a:pt x="1002" y="1613"/>
                  </a:lnTo>
                  <a:lnTo>
                    <a:pt x="1271" y="1515"/>
                  </a:lnTo>
                  <a:lnTo>
                    <a:pt x="1490" y="1417"/>
                  </a:lnTo>
                  <a:lnTo>
                    <a:pt x="1637" y="1295"/>
                  </a:lnTo>
                  <a:lnTo>
                    <a:pt x="1735" y="1173"/>
                  </a:lnTo>
                  <a:lnTo>
                    <a:pt x="1808" y="1051"/>
                  </a:lnTo>
                  <a:lnTo>
                    <a:pt x="1857" y="904"/>
                  </a:lnTo>
                  <a:lnTo>
                    <a:pt x="1881" y="758"/>
                  </a:lnTo>
                  <a:lnTo>
                    <a:pt x="1857" y="611"/>
                  </a:lnTo>
                  <a:lnTo>
                    <a:pt x="1808" y="465"/>
                  </a:lnTo>
                  <a:lnTo>
                    <a:pt x="1735" y="343"/>
                  </a:lnTo>
                  <a:lnTo>
                    <a:pt x="1637" y="220"/>
                  </a:lnTo>
                  <a:lnTo>
                    <a:pt x="1515" y="123"/>
                  </a:lnTo>
                  <a:lnTo>
                    <a:pt x="1393" y="49"/>
                  </a:lnTo>
                  <a:lnTo>
                    <a:pt x="1246"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22"/>
          <p:cNvSpPr txBox="1">
            <a:spLocks noGrp="1"/>
          </p:cNvSpPr>
          <p:nvPr>
            <p:ph type="title"/>
          </p:nvPr>
        </p:nvSpPr>
        <p:spPr>
          <a:xfrm>
            <a:off x="922000" y="891775"/>
            <a:ext cx="6866100" cy="85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5700"/>
              <a:t>Types of ML</a:t>
            </a:r>
            <a:endParaRPr sz="5700"/>
          </a:p>
        </p:txBody>
      </p:sp>
      <p:sp>
        <p:nvSpPr>
          <p:cNvPr id="152" name="Google Shape;152;p22"/>
          <p:cNvSpPr txBox="1">
            <a:spLocks noGrp="1"/>
          </p:cNvSpPr>
          <p:nvPr>
            <p:ph type="body" idx="1"/>
          </p:nvPr>
        </p:nvSpPr>
        <p:spPr>
          <a:xfrm>
            <a:off x="922000" y="1885951"/>
            <a:ext cx="6866100" cy="2366100"/>
          </a:xfrm>
          <a:prstGeom prst="rect">
            <a:avLst/>
          </a:prstGeom>
        </p:spPr>
        <p:txBody>
          <a:bodyPr spcFirstLastPara="1" wrap="square" lIns="91425" tIns="91425" rIns="91425" bIns="91425" anchor="t" anchorCtr="0">
            <a:noAutofit/>
          </a:bodyPr>
          <a:lstStyle/>
          <a:p>
            <a:pPr marL="457200" lvl="0" indent="-342900" algn="l" rtl="0">
              <a:spcBef>
                <a:spcPts val="600"/>
              </a:spcBef>
              <a:spcAft>
                <a:spcPts val="0"/>
              </a:spcAft>
              <a:buSzPts val="1800"/>
              <a:buChar char="●"/>
            </a:pPr>
            <a:r>
              <a:rPr lang="en" b="1">
                <a:latin typeface="Raleway"/>
                <a:ea typeface="Raleway"/>
                <a:cs typeface="Raleway"/>
                <a:sym typeface="Raleway"/>
              </a:rPr>
              <a:t>Reinforcement Learning</a:t>
            </a:r>
            <a:r>
              <a:rPr lang="en"/>
              <a:t>: These work similar to how a user may play a video game. The model is set up with a system of awards and penalties wherein, if the ‘player’ performs well he/she/it gets an award and if they don’t they are penalized. Over time, the model gets better and better at playing the game. Some examples include computers that can beat the world’s best players at the game of Go and Chess. </a:t>
            </a:r>
            <a:endParaRPr/>
          </a:p>
        </p:txBody>
      </p:sp>
      <p:sp>
        <p:nvSpPr>
          <p:cNvPr id="153" name="Google Shape;153;p22"/>
          <p:cNvSpPr txBox="1">
            <a:spLocks noGrp="1"/>
          </p:cNvSpPr>
          <p:nvPr>
            <p:ph type="sldNum" idx="12"/>
          </p:nvPr>
        </p:nvSpPr>
        <p:spPr>
          <a:xfrm>
            <a:off x="8604400" y="4590300"/>
            <a:ext cx="539700" cy="553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10</a:t>
            </a:fld>
            <a:endParaRPr/>
          </a:p>
        </p:txBody>
      </p:sp>
      <p:grpSp>
        <p:nvGrpSpPr>
          <p:cNvPr id="154" name="Google Shape;154;p22"/>
          <p:cNvGrpSpPr/>
          <p:nvPr/>
        </p:nvGrpSpPr>
        <p:grpSpPr>
          <a:xfrm>
            <a:off x="8119638" y="225980"/>
            <a:ext cx="539546" cy="879605"/>
            <a:chOff x="6730350" y="2315900"/>
            <a:chExt cx="257700" cy="420100"/>
          </a:xfrm>
        </p:grpSpPr>
        <p:sp>
          <p:nvSpPr>
            <p:cNvPr id="155" name="Google Shape;155;p22"/>
            <p:cNvSpPr/>
            <p:nvPr/>
          </p:nvSpPr>
          <p:spPr>
            <a:xfrm>
              <a:off x="6807900" y="2671250"/>
              <a:ext cx="102600" cy="22625"/>
            </a:xfrm>
            <a:custGeom>
              <a:avLst/>
              <a:gdLst/>
              <a:ahLst/>
              <a:cxnLst/>
              <a:rect l="l" t="t" r="r" b="b"/>
              <a:pathLst>
                <a:path w="4104" h="905" extrusionOk="0">
                  <a:moveTo>
                    <a:pt x="1" y="1"/>
                  </a:moveTo>
                  <a:lnTo>
                    <a:pt x="1" y="905"/>
                  </a:lnTo>
                  <a:lnTo>
                    <a:pt x="4104" y="905"/>
                  </a:lnTo>
                  <a:lnTo>
                    <a:pt x="4104"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22"/>
            <p:cNvSpPr/>
            <p:nvPr/>
          </p:nvSpPr>
          <p:spPr>
            <a:xfrm>
              <a:off x="6807900" y="2636450"/>
              <a:ext cx="102600" cy="22625"/>
            </a:xfrm>
            <a:custGeom>
              <a:avLst/>
              <a:gdLst/>
              <a:ahLst/>
              <a:cxnLst/>
              <a:rect l="l" t="t" r="r" b="b"/>
              <a:pathLst>
                <a:path w="4104" h="905" extrusionOk="0">
                  <a:moveTo>
                    <a:pt x="1" y="1"/>
                  </a:moveTo>
                  <a:lnTo>
                    <a:pt x="1" y="905"/>
                  </a:lnTo>
                  <a:lnTo>
                    <a:pt x="4104" y="905"/>
                  </a:lnTo>
                  <a:lnTo>
                    <a:pt x="4104"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22"/>
            <p:cNvSpPr/>
            <p:nvPr/>
          </p:nvSpPr>
          <p:spPr>
            <a:xfrm>
              <a:off x="6807900" y="2706075"/>
              <a:ext cx="102600" cy="29925"/>
            </a:xfrm>
            <a:custGeom>
              <a:avLst/>
              <a:gdLst/>
              <a:ahLst/>
              <a:cxnLst/>
              <a:rect l="l" t="t" r="r" b="b"/>
              <a:pathLst>
                <a:path w="4104" h="1197" extrusionOk="0">
                  <a:moveTo>
                    <a:pt x="1" y="0"/>
                  </a:moveTo>
                  <a:lnTo>
                    <a:pt x="1" y="171"/>
                  </a:lnTo>
                  <a:lnTo>
                    <a:pt x="25" y="318"/>
                  </a:lnTo>
                  <a:lnTo>
                    <a:pt x="98" y="464"/>
                  </a:lnTo>
                  <a:lnTo>
                    <a:pt x="196" y="586"/>
                  </a:lnTo>
                  <a:lnTo>
                    <a:pt x="343" y="660"/>
                  </a:lnTo>
                  <a:lnTo>
                    <a:pt x="1881" y="1172"/>
                  </a:lnTo>
                  <a:lnTo>
                    <a:pt x="2052" y="1197"/>
                  </a:lnTo>
                  <a:lnTo>
                    <a:pt x="2223" y="1172"/>
                  </a:lnTo>
                  <a:lnTo>
                    <a:pt x="3762" y="660"/>
                  </a:lnTo>
                  <a:lnTo>
                    <a:pt x="3908" y="586"/>
                  </a:lnTo>
                  <a:lnTo>
                    <a:pt x="4006" y="464"/>
                  </a:lnTo>
                  <a:lnTo>
                    <a:pt x="4079" y="318"/>
                  </a:lnTo>
                  <a:lnTo>
                    <a:pt x="4104" y="171"/>
                  </a:lnTo>
                  <a:lnTo>
                    <a:pt x="4104"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22"/>
            <p:cNvSpPr/>
            <p:nvPr/>
          </p:nvSpPr>
          <p:spPr>
            <a:xfrm>
              <a:off x="6811575" y="2463675"/>
              <a:ext cx="95275" cy="160600"/>
            </a:xfrm>
            <a:custGeom>
              <a:avLst/>
              <a:gdLst/>
              <a:ahLst/>
              <a:cxnLst/>
              <a:rect l="l" t="t" r="r" b="b"/>
              <a:pathLst>
                <a:path w="3811" h="6424" extrusionOk="0">
                  <a:moveTo>
                    <a:pt x="1905" y="0"/>
                  </a:moveTo>
                  <a:lnTo>
                    <a:pt x="928" y="831"/>
                  </a:lnTo>
                  <a:lnTo>
                    <a:pt x="855" y="879"/>
                  </a:lnTo>
                  <a:lnTo>
                    <a:pt x="782" y="904"/>
                  </a:lnTo>
                  <a:lnTo>
                    <a:pt x="684" y="879"/>
                  </a:lnTo>
                  <a:lnTo>
                    <a:pt x="611" y="831"/>
                  </a:lnTo>
                  <a:lnTo>
                    <a:pt x="0" y="318"/>
                  </a:lnTo>
                  <a:lnTo>
                    <a:pt x="1319" y="6423"/>
                  </a:lnTo>
                  <a:lnTo>
                    <a:pt x="2491" y="6423"/>
                  </a:lnTo>
                  <a:lnTo>
                    <a:pt x="3810" y="318"/>
                  </a:lnTo>
                  <a:lnTo>
                    <a:pt x="3200" y="831"/>
                  </a:lnTo>
                  <a:lnTo>
                    <a:pt x="3126" y="879"/>
                  </a:lnTo>
                  <a:lnTo>
                    <a:pt x="3029" y="904"/>
                  </a:lnTo>
                  <a:lnTo>
                    <a:pt x="2955" y="879"/>
                  </a:lnTo>
                  <a:lnTo>
                    <a:pt x="2882" y="831"/>
                  </a:lnTo>
                  <a:lnTo>
                    <a:pt x="190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22"/>
            <p:cNvSpPr/>
            <p:nvPr/>
          </p:nvSpPr>
          <p:spPr>
            <a:xfrm>
              <a:off x="6730350" y="2315900"/>
              <a:ext cx="257700" cy="308375"/>
            </a:xfrm>
            <a:custGeom>
              <a:avLst/>
              <a:gdLst/>
              <a:ahLst/>
              <a:cxnLst/>
              <a:rect l="l" t="t" r="r" b="b"/>
              <a:pathLst>
                <a:path w="10308" h="12335" extrusionOk="0">
                  <a:moveTo>
                    <a:pt x="5154" y="1"/>
                  </a:moveTo>
                  <a:lnTo>
                    <a:pt x="4617" y="25"/>
                  </a:lnTo>
                  <a:lnTo>
                    <a:pt x="4128" y="98"/>
                  </a:lnTo>
                  <a:lnTo>
                    <a:pt x="3615" y="245"/>
                  </a:lnTo>
                  <a:lnTo>
                    <a:pt x="3151" y="416"/>
                  </a:lnTo>
                  <a:lnTo>
                    <a:pt x="2712" y="636"/>
                  </a:lnTo>
                  <a:lnTo>
                    <a:pt x="2272" y="880"/>
                  </a:lnTo>
                  <a:lnTo>
                    <a:pt x="1881" y="1173"/>
                  </a:lnTo>
                  <a:lnTo>
                    <a:pt x="1515" y="1515"/>
                  </a:lnTo>
                  <a:lnTo>
                    <a:pt x="1198" y="1881"/>
                  </a:lnTo>
                  <a:lnTo>
                    <a:pt x="880" y="2272"/>
                  </a:lnTo>
                  <a:lnTo>
                    <a:pt x="636" y="2687"/>
                  </a:lnTo>
                  <a:lnTo>
                    <a:pt x="416" y="3151"/>
                  </a:lnTo>
                  <a:lnTo>
                    <a:pt x="245" y="3615"/>
                  </a:lnTo>
                  <a:lnTo>
                    <a:pt x="123" y="4104"/>
                  </a:lnTo>
                  <a:lnTo>
                    <a:pt x="50" y="4617"/>
                  </a:lnTo>
                  <a:lnTo>
                    <a:pt x="1" y="5154"/>
                  </a:lnTo>
                  <a:lnTo>
                    <a:pt x="25" y="5423"/>
                  </a:lnTo>
                  <a:lnTo>
                    <a:pt x="50" y="5691"/>
                  </a:lnTo>
                  <a:lnTo>
                    <a:pt x="123" y="6204"/>
                  </a:lnTo>
                  <a:lnTo>
                    <a:pt x="245" y="6693"/>
                  </a:lnTo>
                  <a:lnTo>
                    <a:pt x="416" y="7132"/>
                  </a:lnTo>
                  <a:lnTo>
                    <a:pt x="636" y="7572"/>
                  </a:lnTo>
                  <a:lnTo>
                    <a:pt x="856" y="7963"/>
                  </a:lnTo>
                  <a:lnTo>
                    <a:pt x="1100" y="8353"/>
                  </a:lnTo>
                  <a:lnTo>
                    <a:pt x="1369" y="8744"/>
                  </a:lnTo>
                  <a:lnTo>
                    <a:pt x="1906" y="9526"/>
                  </a:lnTo>
                  <a:lnTo>
                    <a:pt x="2150" y="9941"/>
                  </a:lnTo>
                  <a:lnTo>
                    <a:pt x="2394" y="10356"/>
                  </a:lnTo>
                  <a:lnTo>
                    <a:pt x="2614" y="10796"/>
                  </a:lnTo>
                  <a:lnTo>
                    <a:pt x="2810" y="11284"/>
                  </a:lnTo>
                  <a:lnTo>
                    <a:pt x="2980" y="11797"/>
                  </a:lnTo>
                  <a:lnTo>
                    <a:pt x="3103" y="12334"/>
                  </a:lnTo>
                  <a:lnTo>
                    <a:pt x="4079" y="12334"/>
                  </a:lnTo>
                  <a:lnTo>
                    <a:pt x="3249" y="8500"/>
                  </a:lnTo>
                  <a:lnTo>
                    <a:pt x="2663" y="5642"/>
                  </a:lnTo>
                  <a:lnTo>
                    <a:pt x="2663" y="5520"/>
                  </a:lnTo>
                  <a:lnTo>
                    <a:pt x="2712" y="5423"/>
                  </a:lnTo>
                  <a:lnTo>
                    <a:pt x="2785" y="5374"/>
                  </a:lnTo>
                  <a:lnTo>
                    <a:pt x="2883" y="5349"/>
                  </a:lnTo>
                  <a:lnTo>
                    <a:pt x="2956" y="5349"/>
                  </a:lnTo>
                  <a:lnTo>
                    <a:pt x="3054" y="5398"/>
                  </a:lnTo>
                  <a:lnTo>
                    <a:pt x="4031" y="6253"/>
                  </a:lnTo>
                  <a:lnTo>
                    <a:pt x="4983" y="5398"/>
                  </a:lnTo>
                  <a:lnTo>
                    <a:pt x="5081" y="5349"/>
                  </a:lnTo>
                  <a:lnTo>
                    <a:pt x="5227" y="5349"/>
                  </a:lnTo>
                  <a:lnTo>
                    <a:pt x="5325" y="5398"/>
                  </a:lnTo>
                  <a:lnTo>
                    <a:pt x="6278" y="6253"/>
                  </a:lnTo>
                  <a:lnTo>
                    <a:pt x="7254" y="5398"/>
                  </a:lnTo>
                  <a:lnTo>
                    <a:pt x="7352" y="5349"/>
                  </a:lnTo>
                  <a:lnTo>
                    <a:pt x="7425" y="5349"/>
                  </a:lnTo>
                  <a:lnTo>
                    <a:pt x="7523" y="5374"/>
                  </a:lnTo>
                  <a:lnTo>
                    <a:pt x="7596" y="5423"/>
                  </a:lnTo>
                  <a:lnTo>
                    <a:pt x="7645" y="5520"/>
                  </a:lnTo>
                  <a:lnTo>
                    <a:pt x="7645" y="5642"/>
                  </a:lnTo>
                  <a:lnTo>
                    <a:pt x="7059" y="8500"/>
                  </a:lnTo>
                  <a:lnTo>
                    <a:pt x="6229" y="12334"/>
                  </a:lnTo>
                  <a:lnTo>
                    <a:pt x="7206" y="12334"/>
                  </a:lnTo>
                  <a:lnTo>
                    <a:pt x="7328" y="11797"/>
                  </a:lnTo>
                  <a:lnTo>
                    <a:pt x="7499" y="11284"/>
                  </a:lnTo>
                  <a:lnTo>
                    <a:pt x="7694" y="10796"/>
                  </a:lnTo>
                  <a:lnTo>
                    <a:pt x="7914" y="10356"/>
                  </a:lnTo>
                  <a:lnTo>
                    <a:pt x="8158" y="9941"/>
                  </a:lnTo>
                  <a:lnTo>
                    <a:pt x="8402" y="9526"/>
                  </a:lnTo>
                  <a:lnTo>
                    <a:pt x="8940" y="8744"/>
                  </a:lnTo>
                  <a:lnTo>
                    <a:pt x="9208" y="8353"/>
                  </a:lnTo>
                  <a:lnTo>
                    <a:pt x="9453" y="7963"/>
                  </a:lnTo>
                  <a:lnTo>
                    <a:pt x="9672" y="7572"/>
                  </a:lnTo>
                  <a:lnTo>
                    <a:pt x="9892" y="7132"/>
                  </a:lnTo>
                  <a:lnTo>
                    <a:pt x="10063" y="6693"/>
                  </a:lnTo>
                  <a:lnTo>
                    <a:pt x="10185" y="6204"/>
                  </a:lnTo>
                  <a:lnTo>
                    <a:pt x="10259" y="5691"/>
                  </a:lnTo>
                  <a:lnTo>
                    <a:pt x="10283" y="5423"/>
                  </a:lnTo>
                  <a:lnTo>
                    <a:pt x="10307" y="5154"/>
                  </a:lnTo>
                  <a:lnTo>
                    <a:pt x="10259" y="4617"/>
                  </a:lnTo>
                  <a:lnTo>
                    <a:pt x="10185" y="4104"/>
                  </a:lnTo>
                  <a:lnTo>
                    <a:pt x="10063" y="3615"/>
                  </a:lnTo>
                  <a:lnTo>
                    <a:pt x="9892" y="3151"/>
                  </a:lnTo>
                  <a:lnTo>
                    <a:pt x="9672" y="2687"/>
                  </a:lnTo>
                  <a:lnTo>
                    <a:pt x="9428" y="2272"/>
                  </a:lnTo>
                  <a:lnTo>
                    <a:pt x="9111" y="1881"/>
                  </a:lnTo>
                  <a:lnTo>
                    <a:pt x="8793" y="1515"/>
                  </a:lnTo>
                  <a:lnTo>
                    <a:pt x="8427" y="1173"/>
                  </a:lnTo>
                  <a:lnTo>
                    <a:pt x="8036" y="880"/>
                  </a:lnTo>
                  <a:lnTo>
                    <a:pt x="7596" y="636"/>
                  </a:lnTo>
                  <a:lnTo>
                    <a:pt x="7157" y="416"/>
                  </a:lnTo>
                  <a:lnTo>
                    <a:pt x="6693" y="245"/>
                  </a:lnTo>
                  <a:lnTo>
                    <a:pt x="6180" y="98"/>
                  </a:lnTo>
                  <a:lnTo>
                    <a:pt x="5691" y="25"/>
                  </a:lnTo>
                  <a:lnTo>
                    <a:pt x="5154"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23"/>
          <p:cNvSpPr txBox="1">
            <a:spLocks noGrp="1"/>
          </p:cNvSpPr>
          <p:nvPr>
            <p:ph type="title"/>
          </p:nvPr>
        </p:nvSpPr>
        <p:spPr>
          <a:xfrm>
            <a:off x="922000" y="891775"/>
            <a:ext cx="6866100" cy="85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500"/>
              <a:t>Common ML Algorithms</a:t>
            </a:r>
            <a:endParaRPr sz="4500"/>
          </a:p>
        </p:txBody>
      </p:sp>
      <p:sp>
        <p:nvSpPr>
          <p:cNvPr id="165" name="Google Shape;165;p23"/>
          <p:cNvSpPr txBox="1">
            <a:spLocks noGrp="1"/>
          </p:cNvSpPr>
          <p:nvPr>
            <p:ph type="body" idx="1"/>
          </p:nvPr>
        </p:nvSpPr>
        <p:spPr>
          <a:xfrm>
            <a:off x="1049000" y="1887550"/>
            <a:ext cx="3370200" cy="2366100"/>
          </a:xfrm>
          <a:prstGeom prst="rect">
            <a:avLst/>
          </a:prstGeom>
        </p:spPr>
        <p:txBody>
          <a:bodyPr spcFirstLastPara="1" wrap="square" lIns="91425" tIns="91425" rIns="91425" bIns="91425" anchor="t" anchorCtr="0">
            <a:noAutofit/>
          </a:bodyPr>
          <a:lstStyle/>
          <a:p>
            <a:pPr marL="457200" lvl="0" indent="-346075" algn="l" rtl="0">
              <a:lnSpc>
                <a:spcPct val="115000"/>
              </a:lnSpc>
              <a:spcBef>
                <a:spcPts val="0"/>
              </a:spcBef>
              <a:spcAft>
                <a:spcPts val="0"/>
              </a:spcAft>
              <a:buClr>
                <a:srgbClr val="595858"/>
              </a:buClr>
              <a:buSzPts val="1850"/>
              <a:buFont typeface="Roboto"/>
              <a:buChar char="●"/>
            </a:pPr>
            <a:r>
              <a:rPr lang="en" sz="1850">
                <a:solidFill>
                  <a:srgbClr val="595858"/>
                </a:solidFill>
                <a:highlight>
                  <a:srgbClr val="FFFFFF"/>
                </a:highlight>
                <a:latin typeface="Roboto"/>
                <a:ea typeface="Roboto"/>
                <a:cs typeface="Roboto"/>
                <a:sym typeface="Roboto"/>
              </a:rPr>
              <a:t>Linear Regression</a:t>
            </a:r>
            <a:endParaRPr sz="1850">
              <a:solidFill>
                <a:srgbClr val="595858"/>
              </a:solidFill>
              <a:highlight>
                <a:srgbClr val="FFFFFF"/>
              </a:highlight>
              <a:latin typeface="Roboto"/>
              <a:ea typeface="Roboto"/>
              <a:cs typeface="Roboto"/>
              <a:sym typeface="Roboto"/>
            </a:endParaRPr>
          </a:p>
          <a:p>
            <a:pPr marL="457200" lvl="0" indent="-346075" algn="l" rtl="0">
              <a:lnSpc>
                <a:spcPct val="115000"/>
              </a:lnSpc>
              <a:spcBef>
                <a:spcPts val="0"/>
              </a:spcBef>
              <a:spcAft>
                <a:spcPts val="0"/>
              </a:spcAft>
              <a:buClr>
                <a:srgbClr val="595858"/>
              </a:buClr>
              <a:buSzPts val="1850"/>
              <a:buFont typeface="Roboto"/>
              <a:buChar char="●"/>
            </a:pPr>
            <a:r>
              <a:rPr lang="en" sz="1850">
                <a:solidFill>
                  <a:srgbClr val="595858"/>
                </a:solidFill>
                <a:highlight>
                  <a:srgbClr val="FFFFFF"/>
                </a:highlight>
                <a:latin typeface="Roboto"/>
                <a:ea typeface="Roboto"/>
                <a:cs typeface="Roboto"/>
                <a:sym typeface="Roboto"/>
              </a:rPr>
              <a:t>Logistic Regression</a:t>
            </a:r>
            <a:endParaRPr sz="1850">
              <a:solidFill>
                <a:srgbClr val="595858"/>
              </a:solidFill>
              <a:highlight>
                <a:srgbClr val="FFFFFF"/>
              </a:highlight>
              <a:latin typeface="Roboto"/>
              <a:ea typeface="Roboto"/>
              <a:cs typeface="Roboto"/>
              <a:sym typeface="Roboto"/>
            </a:endParaRPr>
          </a:p>
          <a:p>
            <a:pPr marL="457200" lvl="0" indent="-346075" algn="l" rtl="0">
              <a:lnSpc>
                <a:spcPct val="115000"/>
              </a:lnSpc>
              <a:spcBef>
                <a:spcPts val="0"/>
              </a:spcBef>
              <a:spcAft>
                <a:spcPts val="0"/>
              </a:spcAft>
              <a:buClr>
                <a:srgbClr val="595858"/>
              </a:buClr>
              <a:buSzPts val="1850"/>
              <a:buFont typeface="Roboto"/>
              <a:buChar char="●"/>
            </a:pPr>
            <a:r>
              <a:rPr lang="en" sz="1850">
                <a:solidFill>
                  <a:srgbClr val="595858"/>
                </a:solidFill>
                <a:highlight>
                  <a:srgbClr val="FFFFFF"/>
                </a:highlight>
                <a:latin typeface="Roboto"/>
                <a:ea typeface="Roboto"/>
                <a:cs typeface="Roboto"/>
                <a:sym typeface="Roboto"/>
              </a:rPr>
              <a:t>Decision Tree</a:t>
            </a:r>
            <a:endParaRPr sz="1850">
              <a:solidFill>
                <a:srgbClr val="595858"/>
              </a:solidFill>
              <a:highlight>
                <a:srgbClr val="FFFFFF"/>
              </a:highlight>
              <a:latin typeface="Roboto"/>
              <a:ea typeface="Roboto"/>
              <a:cs typeface="Roboto"/>
              <a:sym typeface="Roboto"/>
            </a:endParaRPr>
          </a:p>
          <a:p>
            <a:pPr marL="457200" lvl="0" indent="-346075" algn="l" rtl="0">
              <a:lnSpc>
                <a:spcPct val="115000"/>
              </a:lnSpc>
              <a:spcBef>
                <a:spcPts val="0"/>
              </a:spcBef>
              <a:spcAft>
                <a:spcPts val="0"/>
              </a:spcAft>
              <a:buClr>
                <a:srgbClr val="595858"/>
              </a:buClr>
              <a:buSzPts val="1850"/>
              <a:buFont typeface="Roboto"/>
              <a:buChar char="●"/>
            </a:pPr>
            <a:r>
              <a:rPr lang="en" sz="1850">
                <a:solidFill>
                  <a:srgbClr val="595858"/>
                </a:solidFill>
                <a:highlight>
                  <a:srgbClr val="FFFFFF"/>
                </a:highlight>
                <a:latin typeface="Roboto"/>
                <a:ea typeface="Roboto"/>
                <a:cs typeface="Roboto"/>
                <a:sym typeface="Roboto"/>
              </a:rPr>
              <a:t>SVM</a:t>
            </a:r>
            <a:endParaRPr sz="1850">
              <a:solidFill>
                <a:srgbClr val="595858"/>
              </a:solidFill>
              <a:highlight>
                <a:srgbClr val="FFFFFF"/>
              </a:highlight>
              <a:latin typeface="Roboto"/>
              <a:ea typeface="Roboto"/>
              <a:cs typeface="Roboto"/>
              <a:sym typeface="Roboto"/>
            </a:endParaRPr>
          </a:p>
          <a:p>
            <a:pPr marL="457200" lvl="0" indent="-346075" algn="l" rtl="0">
              <a:lnSpc>
                <a:spcPct val="115000"/>
              </a:lnSpc>
              <a:spcBef>
                <a:spcPts val="0"/>
              </a:spcBef>
              <a:spcAft>
                <a:spcPts val="0"/>
              </a:spcAft>
              <a:buClr>
                <a:srgbClr val="595858"/>
              </a:buClr>
              <a:buSzPts val="1850"/>
              <a:buFont typeface="Roboto"/>
              <a:buChar char="●"/>
            </a:pPr>
            <a:r>
              <a:rPr lang="en" sz="1850">
                <a:solidFill>
                  <a:srgbClr val="595858"/>
                </a:solidFill>
                <a:highlight>
                  <a:srgbClr val="FFFFFF"/>
                </a:highlight>
                <a:latin typeface="Roboto"/>
                <a:ea typeface="Roboto"/>
                <a:cs typeface="Roboto"/>
                <a:sym typeface="Roboto"/>
              </a:rPr>
              <a:t>Naive Bayes</a:t>
            </a:r>
            <a:endParaRPr sz="1850">
              <a:solidFill>
                <a:srgbClr val="595858"/>
              </a:solidFill>
              <a:highlight>
                <a:srgbClr val="FFFFFF"/>
              </a:highlight>
              <a:latin typeface="Roboto"/>
              <a:ea typeface="Roboto"/>
              <a:cs typeface="Roboto"/>
              <a:sym typeface="Roboto"/>
            </a:endParaRPr>
          </a:p>
          <a:p>
            <a:pPr marL="457200" lvl="0" indent="-346075" algn="l" rtl="0">
              <a:lnSpc>
                <a:spcPct val="115000"/>
              </a:lnSpc>
              <a:spcBef>
                <a:spcPts val="0"/>
              </a:spcBef>
              <a:spcAft>
                <a:spcPts val="0"/>
              </a:spcAft>
              <a:buClr>
                <a:srgbClr val="595858"/>
              </a:buClr>
              <a:buSzPts val="1850"/>
              <a:buFont typeface="Roboto"/>
              <a:buChar char="●"/>
            </a:pPr>
            <a:r>
              <a:rPr lang="en" sz="1850">
                <a:solidFill>
                  <a:srgbClr val="595858"/>
                </a:solidFill>
                <a:highlight>
                  <a:srgbClr val="FFFFFF"/>
                </a:highlight>
                <a:latin typeface="Roboto"/>
                <a:ea typeface="Roboto"/>
                <a:cs typeface="Roboto"/>
                <a:sym typeface="Roboto"/>
              </a:rPr>
              <a:t>kNN</a:t>
            </a:r>
            <a:endParaRPr sz="1850">
              <a:solidFill>
                <a:srgbClr val="595858"/>
              </a:solidFill>
              <a:highlight>
                <a:srgbClr val="FFFFFF"/>
              </a:highlight>
              <a:latin typeface="Roboto"/>
              <a:ea typeface="Roboto"/>
              <a:cs typeface="Roboto"/>
              <a:sym typeface="Roboto"/>
            </a:endParaRPr>
          </a:p>
          <a:p>
            <a:pPr marL="0" lvl="0" indent="0" algn="l" rtl="0">
              <a:lnSpc>
                <a:spcPct val="115000"/>
              </a:lnSpc>
              <a:spcBef>
                <a:spcPts val="1600"/>
              </a:spcBef>
              <a:spcAft>
                <a:spcPts val="1600"/>
              </a:spcAft>
              <a:buNone/>
            </a:pPr>
            <a:r>
              <a:rPr lang="en" sz="1100" u="sng">
                <a:solidFill>
                  <a:schemeClr val="hlink"/>
                </a:solidFill>
                <a:latin typeface="Arial"/>
                <a:ea typeface="Arial"/>
                <a:cs typeface="Arial"/>
                <a:sym typeface="Arial"/>
                <a:hlinkClick r:id="rId3"/>
              </a:rPr>
              <a:t>https://www.analyticsvidhya.com/blog/2017/09/common-machine-learning-algorithms/</a:t>
            </a:r>
            <a:endParaRPr sz="1850">
              <a:solidFill>
                <a:srgbClr val="595858"/>
              </a:solidFill>
              <a:highlight>
                <a:srgbClr val="FFFFFF"/>
              </a:highlight>
              <a:latin typeface="Roboto"/>
              <a:ea typeface="Roboto"/>
              <a:cs typeface="Roboto"/>
              <a:sym typeface="Roboto"/>
            </a:endParaRPr>
          </a:p>
        </p:txBody>
      </p:sp>
      <p:sp>
        <p:nvSpPr>
          <p:cNvPr id="166" name="Google Shape;166;p23"/>
          <p:cNvSpPr txBox="1">
            <a:spLocks noGrp="1"/>
          </p:cNvSpPr>
          <p:nvPr>
            <p:ph type="sldNum" idx="12"/>
          </p:nvPr>
        </p:nvSpPr>
        <p:spPr>
          <a:xfrm>
            <a:off x="8604400" y="4590300"/>
            <a:ext cx="539700" cy="553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11</a:t>
            </a:fld>
            <a:endParaRPr/>
          </a:p>
        </p:txBody>
      </p:sp>
      <p:sp>
        <p:nvSpPr>
          <p:cNvPr id="167" name="Google Shape;167;p23"/>
          <p:cNvSpPr txBox="1">
            <a:spLocks noGrp="1"/>
          </p:cNvSpPr>
          <p:nvPr>
            <p:ph type="body" idx="1"/>
          </p:nvPr>
        </p:nvSpPr>
        <p:spPr>
          <a:xfrm>
            <a:off x="4495450" y="1887550"/>
            <a:ext cx="3370200" cy="2366100"/>
          </a:xfrm>
          <a:prstGeom prst="rect">
            <a:avLst/>
          </a:prstGeom>
        </p:spPr>
        <p:txBody>
          <a:bodyPr spcFirstLastPara="1" wrap="square" lIns="91425" tIns="91425" rIns="91425" bIns="91425" anchor="t" anchorCtr="0">
            <a:noAutofit/>
          </a:bodyPr>
          <a:lstStyle/>
          <a:p>
            <a:pPr marL="457200" lvl="0" indent="-333375" algn="l" rtl="0">
              <a:lnSpc>
                <a:spcPct val="115000"/>
              </a:lnSpc>
              <a:spcBef>
                <a:spcPts val="0"/>
              </a:spcBef>
              <a:spcAft>
                <a:spcPts val="0"/>
              </a:spcAft>
              <a:buClr>
                <a:srgbClr val="595858"/>
              </a:buClr>
              <a:buSzPts val="1650"/>
              <a:buFont typeface="Roboto"/>
              <a:buChar char="●"/>
            </a:pPr>
            <a:r>
              <a:rPr lang="en" sz="1650">
                <a:solidFill>
                  <a:srgbClr val="595858"/>
                </a:solidFill>
                <a:highlight>
                  <a:srgbClr val="FFFFFF"/>
                </a:highlight>
                <a:latin typeface="Roboto"/>
                <a:ea typeface="Roboto"/>
                <a:cs typeface="Roboto"/>
                <a:sym typeface="Roboto"/>
              </a:rPr>
              <a:t>K-Means</a:t>
            </a:r>
            <a:endParaRPr sz="1650">
              <a:solidFill>
                <a:srgbClr val="595858"/>
              </a:solidFill>
              <a:highlight>
                <a:srgbClr val="FFFFFF"/>
              </a:highlight>
              <a:latin typeface="Roboto"/>
              <a:ea typeface="Roboto"/>
              <a:cs typeface="Roboto"/>
              <a:sym typeface="Roboto"/>
            </a:endParaRPr>
          </a:p>
          <a:p>
            <a:pPr marL="457200" lvl="0" indent="-333375" algn="l" rtl="0">
              <a:lnSpc>
                <a:spcPct val="115000"/>
              </a:lnSpc>
              <a:spcBef>
                <a:spcPts val="0"/>
              </a:spcBef>
              <a:spcAft>
                <a:spcPts val="0"/>
              </a:spcAft>
              <a:buClr>
                <a:srgbClr val="595858"/>
              </a:buClr>
              <a:buSzPts val="1650"/>
              <a:buFont typeface="Roboto"/>
              <a:buChar char="●"/>
            </a:pPr>
            <a:r>
              <a:rPr lang="en" sz="1650">
                <a:solidFill>
                  <a:srgbClr val="595858"/>
                </a:solidFill>
                <a:highlight>
                  <a:srgbClr val="FFFFFF"/>
                </a:highlight>
                <a:latin typeface="Roboto"/>
                <a:ea typeface="Roboto"/>
                <a:cs typeface="Roboto"/>
                <a:sym typeface="Roboto"/>
              </a:rPr>
              <a:t>Random Forest</a:t>
            </a:r>
            <a:endParaRPr sz="1650">
              <a:solidFill>
                <a:srgbClr val="595858"/>
              </a:solidFill>
              <a:highlight>
                <a:srgbClr val="FFFFFF"/>
              </a:highlight>
              <a:latin typeface="Roboto"/>
              <a:ea typeface="Roboto"/>
              <a:cs typeface="Roboto"/>
              <a:sym typeface="Roboto"/>
            </a:endParaRPr>
          </a:p>
          <a:p>
            <a:pPr marL="457200" lvl="0" indent="-333375" algn="l" rtl="0">
              <a:lnSpc>
                <a:spcPct val="115000"/>
              </a:lnSpc>
              <a:spcBef>
                <a:spcPts val="0"/>
              </a:spcBef>
              <a:spcAft>
                <a:spcPts val="0"/>
              </a:spcAft>
              <a:buClr>
                <a:srgbClr val="595858"/>
              </a:buClr>
              <a:buSzPts val="1650"/>
              <a:buFont typeface="Roboto"/>
              <a:buChar char="●"/>
            </a:pPr>
            <a:r>
              <a:rPr lang="en" sz="1650">
                <a:solidFill>
                  <a:srgbClr val="595858"/>
                </a:solidFill>
                <a:highlight>
                  <a:srgbClr val="FFFFFF"/>
                </a:highlight>
                <a:latin typeface="Roboto"/>
                <a:ea typeface="Roboto"/>
                <a:cs typeface="Roboto"/>
                <a:sym typeface="Roboto"/>
              </a:rPr>
              <a:t>Dimensionality Reduction Algorithms</a:t>
            </a:r>
            <a:endParaRPr sz="1650">
              <a:solidFill>
                <a:srgbClr val="595858"/>
              </a:solidFill>
              <a:highlight>
                <a:srgbClr val="FFFFFF"/>
              </a:highlight>
              <a:latin typeface="Roboto"/>
              <a:ea typeface="Roboto"/>
              <a:cs typeface="Roboto"/>
              <a:sym typeface="Roboto"/>
            </a:endParaRPr>
          </a:p>
          <a:p>
            <a:pPr marL="457200" lvl="0" indent="-333375" algn="l" rtl="0">
              <a:lnSpc>
                <a:spcPct val="115000"/>
              </a:lnSpc>
              <a:spcBef>
                <a:spcPts val="0"/>
              </a:spcBef>
              <a:spcAft>
                <a:spcPts val="0"/>
              </a:spcAft>
              <a:buClr>
                <a:srgbClr val="595858"/>
              </a:buClr>
              <a:buSzPts val="1650"/>
              <a:buFont typeface="Roboto"/>
              <a:buChar char="●"/>
            </a:pPr>
            <a:r>
              <a:rPr lang="en" sz="1650">
                <a:solidFill>
                  <a:srgbClr val="595858"/>
                </a:solidFill>
                <a:highlight>
                  <a:srgbClr val="FFFFFF"/>
                </a:highlight>
                <a:latin typeface="Roboto"/>
                <a:ea typeface="Roboto"/>
                <a:cs typeface="Roboto"/>
                <a:sym typeface="Roboto"/>
              </a:rPr>
              <a:t>Gradient Boosting algorithms</a:t>
            </a:r>
            <a:endParaRPr sz="1650">
              <a:solidFill>
                <a:srgbClr val="595858"/>
              </a:solidFill>
              <a:highlight>
                <a:srgbClr val="FFFFFF"/>
              </a:highlight>
              <a:latin typeface="Roboto"/>
              <a:ea typeface="Roboto"/>
              <a:cs typeface="Roboto"/>
              <a:sym typeface="Roboto"/>
            </a:endParaRPr>
          </a:p>
          <a:p>
            <a:pPr marL="914400" lvl="1" indent="-333375" algn="l" rtl="0">
              <a:lnSpc>
                <a:spcPct val="115000"/>
              </a:lnSpc>
              <a:spcBef>
                <a:spcPts val="0"/>
              </a:spcBef>
              <a:spcAft>
                <a:spcPts val="0"/>
              </a:spcAft>
              <a:buClr>
                <a:srgbClr val="595858"/>
              </a:buClr>
              <a:buSzPts val="1650"/>
              <a:buFont typeface="Roboto"/>
              <a:buChar char="○"/>
            </a:pPr>
            <a:r>
              <a:rPr lang="en" sz="1650">
                <a:solidFill>
                  <a:srgbClr val="595858"/>
                </a:solidFill>
                <a:highlight>
                  <a:srgbClr val="FFFFFF"/>
                </a:highlight>
                <a:latin typeface="Roboto"/>
                <a:ea typeface="Roboto"/>
                <a:cs typeface="Roboto"/>
                <a:sym typeface="Roboto"/>
              </a:rPr>
              <a:t>GBM</a:t>
            </a:r>
            <a:endParaRPr sz="1650">
              <a:solidFill>
                <a:srgbClr val="595858"/>
              </a:solidFill>
              <a:highlight>
                <a:srgbClr val="FFFFFF"/>
              </a:highlight>
              <a:latin typeface="Roboto"/>
              <a:ea typeface="Roboto"/>
              <a:cs typeface="Roboto"/>
              <a:sym typeface="Roboto"/>
            </a:endParaRPr>
          </a:p>
          <a:p>
            <a:pPr marL="914400" lvl="1" indent="-333375" algn="l" rtl="0">
              <a:lnSpc>
                <a:spcPct val="115000"/>
              </a:lnSpc>
              <a:spcBef>
                <a:spcPts val="0"/>
              </a:spcBef>
              <a:spcAft>
                <a:spcPts val="0"/>
              </a:spcAft>
              <a:buClr>
                <a:srgbClr val="595858"/>
              </a:buClr>
              <a:buSzPts val="1650"/>
              <a:buFont typeface="Roboto"/>
              <a:buChar char="○"/>
            </a:pPr>
            <a:r>
              <a:rPr lang="en" sz="1650">
                <a:solidFill>
                  <a:srgbClr val="595858"/>
                </a:solidFill>
                <a:highlight>
                  <a:srgbClr val="FFFFFF"/>
                </a:highlight>
                <a:latin typeface="Roboto"/>
                <a:ea typeface="Roboto"/>
                <a:cs typeface="Roboto"/>
                <a:sym typeface="Roboto"/>
              </a:rPr>
              <a:t>XGBoost</a:t>
            </a:r>
            <a:endParaRPr sz="1650">
              <a:solidFill>
                <a:srgbClr val="595858"/>
              </a:solidFill>
              <a:highlight>
                <a:srgbClr val="FFFFFF"/>
              </a:highlight>
              <a:latin typeface="Roboto"/>
              <a:ea typeface="Roboto"/>
              <a:cs typeface="Roboto"/>
              <a:sym typeface="Roboto"/>
            </a:endParaRPr>
          </a:p>
          <a:p>
            <a:pPr marL="914400" lvl="1" indent="-333375" algn="l" rtl="0">
              <a:lnSpc>
                <a:spcPct val="115000"/>
              </a:lnSpc>
              <a:spcBef>
                <a:spcPts val="0"/>
              </a:spcBef>
              <a:spcAft>
                <a:spcPts val="0"/>
              </a:spcAft>
              <a:buClr>
                <a:srgbClr val="595858"/>
              </a:buClr>
              <a:buSzPts val="1650"/>
              <a:buFont typeface="Roboto"/>
              <a:buChar char="○"/>
            </a:pPr>
            <a:r>
              <a:rPr lang="en" sz="1650">
                <a:solidFill>
                  <a:srgbClr val="595858"/>
                </a:solidFill>
                <a:highlight>
                  <a:srgbClr val="FFFFFF"/>
                </a:highlight>
                <a:latin typeface="Roboto"/>
                <a:ea typeface="Roboto"/>
                <a:cs typeface="Roboto"/>
                <a:sym typeface="Roboto"/>
              </a:rPr>
              <a:t>LightGBM</a:t>
            </a:r>
            <a:endParaRPr sz="1650">
              <a:solidFill>
                <a:srgbClr val="595858"/>
              </a:solidFill>
              <a:highlight>
                <a:srgbClr val="FFFFFF"/>
              </a:highlight>
              <a:latin typeface="Roboto"/>
              <a:ea typeface="Roboto"/>
              <a:cs typeface="Roboto"/>
              <a:sym typeface="Roboto"/>
            </a:endParaRPr>
          </a:p>
          <a:p>
            <a:pPr marL="914400" lvl="1" indent="-333375" algn="l" rtl="0">
              <a:lnSpc>
                <a:spcPct val="115000"/>
              </a:lnSpc>
              <a:spcBef>
                <a:spcPts val="0"/>
              </a:spcBef>
              <a:spcAft>
                <a:spcPts val="0"/>
              </a:spcAft>
              <a:buClr>
                <a:srgbClr val="595858"/>
              </a:buClr>
              <a:buSzPts val="1650"/>
              <a:buFont typeface="Roboto"/>
              <a:buChar char="○"/>
            </a:pPr>
            <a:r>
              <a:rPr lang="en" sz="1650">
                <a:solidFill>
                  <a:srgbClr val="595858"/>
                </a:solidFill>
                <a:highlight>
                  <a:srgbClr val="FFFFFF"/>
                </a:highlight>
                <a:latin typeface="Roboto"/>
                <a:ea typeface="Roboto"/>
                <a:cs typeface="Roboto"/>
                <a:sym typeface="Roboto"/>
              </a:rPr>
              <a:t>CatBoost</a:t>
            </a:r>
            <a:endParaRPr sz="2300"/>
          </a:p>
        </p:txBody>
      </p:sp>
      <p:grpSp>
        <p:nvGrpSpPr>
          <p:cNvPr id="168" name="Google Shape;168;p23"/>
          <p:cNvGrpSpPr/>
          <p:nvPr/>
        </p:nvGrpSpPr>
        <p:grpSpPr>
          <a:xfrm>
            <a:off x="8150143" y="278177"/>
            <a:ext cx="833205" cy="858094"/>
            <a:chOff x="3294650" y="3652450"/>
            <a:chExt cx="388350" cy="405450"/>
          </a:xfrm>
        </p:grpSpPr>
        <p:sp>
          <p:nvSpPr>
            <p:cNvPr id="169" name="Google Shape;169;p23"/>
            <p:cNvSpPr/>
            <p:nvPr/>
          </p:nvSpPr>
          <p:spPr>
            <a:xfrm>
              <a:off x="3294650" y="3681775"/>
              <a:ext cx="376150" cy="376125"/>
            </a:xfrm>
            <a:custGeom>
              <a:avLst/>
              <a:gdLst/>
              <a:ahLst/>
              <a:cxnLst/>
              <a:rect l="l" t="t" r="r" b="b"/>
              <a:pathLst>
                <a:path w="15046" h="15045" extrusionOk="0">
                  <a:moveTo>
                    <a:pt x="7132" y="0"/>
                  </a:moveTo>
                  <a:lnTo>
                    <a:pt x="6766" y="49"/>
                  </a:lnTo>
                  <a:lnTo>
                    <a:pt x="6375" y="98"/>
                  </a:lnTo>
                  <a:lnTo>
                    <a:pt x="6009" y="147"/>
                  </a:lnTo>
                  <a:lnTo>
                    <a:pt x="5642" y="244"/>
                  </a:lnTo>
                  <a:lnTo>
                    <a:pt x="5276" y="342"/>
                  </a:lnTo>
                  <a:lnTo>
                    <a:pt x="4934" y="464"/>
                  </a:lnTo>
                  <a:lnTo>
                    <a:pt x="4592" y="586"/>
                  </a:lnTo>
                  <a:lnTo>
                    <a:pt x="4250" y="733"/>
                  </a:lnTo>
                  <a:lnTo>
                    <a:pt x="3933" y="904"/>
                  </a:lnTo>
                  <a:lnTo>
                    <a:pt x="3615" y="1099"/>
                  </a:lnTo>
                  <a:lnTo>
                    <a:pt x="3322" y="1295"/>
                  </a:lnTo>
                  <a:lnTo>
                    <a:pt x="3029" y="1490"/>
                  </a:lnTo>
                  <a:lnTo>
                    <a:pt x="2736" y="1710"/>
                  </a:lnTo>
                  <a:lnTo>
                    <a:pt x="2467" y="1954"/>
                  </a:lnTo>
                  <a:lnTo>
                    <a:pt x="2199" y="2198"/>
                  </a:lnTo>
                  <a:lnTo>
                    <a:pt x="1954" y="2467"/>
                  </a:lnTo>
                  <a:lnTo>
                    <a:pt x="1710" y="2736"/>
                  </a:lnTo>
                  <a:lnTo>
                    <a:pt x="1490" y="3029"/>
                  </a:lnTo>
                  <a:lnTo>
                    <a:pt x="1295" y="3322"/>
                  </a:lnTo>
                  <a:lnTo>
                    <a:pt x="1100" y="3615"/>
                  </a:lnTo>
                  <a:lnTo>
                    <a:pt x="904" y="3932"/>
                  </a:lnTo>
                  <a:lnTo>
                    <a:pt x="733" y="4250"/>
                  </a:lnTo>
                  <a:lnTo>
                    <a:pt x="587" y="4592"/>
                  </a:lnTo>
                  <a:lnTo>
                    <a:pt x="465" y="4934"/>
                  </a:lnTo>
                  <a:lnTo>
                    <a:pt x="342" y="5276"/>
                  </a:lnTo>
                  <a:lnTo>
                    <a:pt x="245" y="5642"/>
                  </a:lnTo>
                  <a:lnTo>
                    <a:pt x="147" y="6008"/>
                  </a:lnTo>
                  <a:lnTo>
                    <a:pt x="98" y="6375"/>
                  </a:lnTo>
                  <a:lnTo>
                    <a:pt x="49" y="6765"/>
                  </a:lnTo>
                  <a:lnTo>
                    <a:pt x="0" y="7132"/>
                  </a:lnTo>
                  <a:lnTo>
                    <a:pt x="0" y="7522"/>
                  </a:lnTo>
                  <a:lnTo>
                    <a:pt x="0" y="7913"/>
                  </a:lnTo>
                  <a:lnTo>
                    <a:pt x="49" y="8280"/>
                  </a:lnTo>
                  <a:lnTo>
                    <a:pt x="98" y="8670"/>
                  </a:lnTo>
                  <a:lnTo>
                    <a:pt x="147" y="9037"/>
                  </a:lnTo>
                  <a:lnTo>
                    <a:pt x="245" y="9403"/>
                  </a:lnTo>
                  <a:lnTo>
                    <a:pt x="342" y="9769"/>
                  </a:lnTo>
                  <a:lnTo>
                    <a:pt x="465" y="10111"/>
                  </a:lnTo>
                  <a:lnTo>
                    <a:pt x="587" y="10453"/>
                  </a:lnTo>
                  <a:lnTo>
                    <a:pt x="733" y="10795"/>
                  </a:lnTo>
                  <a:lnTo>
                    <a:pt x="904" y="11113"/>
                  </a:lnTo>
                  <a:lnTo>
                    <a:pt x="1100" y="11430"/>
                  </a:lnTo>
                  <a:lnTo>
                    <a:pt x="1295" y="11723"/>
                  </a:lnTo>
                  <a:lnTo>
                    <a:pt x="1490" y="12016"/>
                  </a:lnTo>
                  <a:lnTo>
                    <a:pt x="1710" y="12309"/>
                  </a:lnTo>
                  <a:lnTo>
                    <a:pt x="1954" y="12578"/>
                  </a:lnTo>
                  <a:lnTo>
                    <a:pt x="2199" y="12847"/>
                  </a:lnTo>
                  <a:lnTo>
                    <a:pt x="2467" y="13091"/>
                  </a:lnTo>
                  <a:lnTo>
                    <a:pt x="2736" y="13335"/>
                  </a:lnTo>
                  <a:lnTo>
                    <a:pt x="3029" y="13555"/>
                  </a:lnTo>
                  <a:lnTo>
                    <a:pt x="3322" y="13750"/>
                  </a:lnTo>
                  <a:lnTo>
                    <a:pt x="3615" y="13946"/>
                  </a:lnTo>
                  <a:lnTo>
                    <a:pt x="3933" y="14141"/>
                  </a:lnTo>
                  <a:lnTo>
                    <a:pt x="4250" y="14312"/>
                  </a:lnTo>
                  <a:lnTo>
                    <a:pt x="4592" y="14459"/>
                  </a:lnTo>
                  <a:lnTo>
                    <a:pt x="4934" y="14581"/>
                  </a:lnTo>
                  <a:lnTo>
                    <a:pt x="5276" y="14703"/>
                  </a:lnTo>
                  <a:lnTo>
                    <a:pt x="5642" y="14801"/>
                  </a:lnTo>
                  <a:lnTo>
                    <a:pt x="6009" y="14898"/>
                  </a:lnTo>
                  <a:lnTo>
                    <a:pt x="6375" y="14947"/>
                  </a:lnTo>
                  <a:lnTo>
                    <a:pt x="6766" y="14996"/>
                  </a:lnTo>
                  <a:lnTo>
                    <a:pt x="7132" y="15045"/>
                  </a:lnTo>
                  <a:lnTo>
                    <a:pt x="7914" y="15045"/>
                  </a:lnTo>
                  <a:lnTo>
                    <a:pt x="8280" y="14996"/>
                  </a:lnTo>
                  <a:lnTo>
                    <a:pt x="8671" y="14947"/>
                  </a:lnTo>
                  <a:lnTo>
                    <a:pt x="9037" y="14898"/>
                  </a:lnTo>
                  <a:lnTo>
                    <a:pt x="9403" y="14801"/>
                  </a:lnTo>
                  <a:lnTo>
                    <a:pt x="9770" y="14703"/>
                  </a:lnTo>
                  <a:lnTo>
                    <a:pt x="10112" y="14581"/>
                  </a:lnTo>
                  <a:lnTo>
                    <a:pt x="10454" y="14459"/>
                  </a:lnTo>
                  <a:lnTo>
                    <a:pt x="10795" y="14312"/>
                  </a:lnTo>
                  <a:lnTo>
                    <a:pt x="11113" y="14141"/>
                  </a:lnTo>
                  <a:lnTo>
                    <a:pt x="11430" y="13946"/>
                  </a:lnTo>
                  <a:lnTo>
                    <a:pt x="11724" y="13750"/>
                  </a:lnTo>
                  <a:lnTo>
                    <a:pt x="12017" y="13555"/>
                  </a:lnTo>
                  <a:lnTo>
                    <a:pt x="12310" y="13335"/>
                  </a:lnTo>
                  <a:lnTo>
                    <a:pt x="12578" y="13091"/>
                  </a:lnTo>
                  <a:lnTo>
                    <a:pt x="12847" y="12847"/>
                  </a:lnTo>
                  <a:lnTo>
                    <a:pt x="13091" y="12578"/>
                  </a:lnTo>
                  <a:lnTo>
                    <a:pt x="13335" y="12309"/>
                  </a:lnTo>
                  <a:lnTo>
                    <a:pt x="13555" y="12016"/>
                  </a:lnTo>
                  <a:lnTo>
                    <a:pt x="13751" y="11723"/>
                  </a:lnTo>
                  <a:lnTo>
                    <a:pt x="13946" y="11430"/>
                  </a:lnTo>
                  <a:lnTo>
                    <a:pt x="14141" y="11113"/>
                  </a:lnTo>
                  <a:lnTo>
                    <a:pt x="14312" y="10795"/>
                  </a:lnTo>
                  <a:lnTo>
                    <a:pt x="14459" y="10453"/>
                  </a:lnTo>
                  <a:lnTo>
                    <a:pt x="14581" y="10111"/>
                  </a:lnTo>
                  <a:lnTo>
                    <a:pt x="14703" y="9769"/>
                  </a:lnTo>
                  <a:lnTo>
                    <a:pt x="14801" y="9403"/>
                  </a:lnTo>
                  <a:lnTo>
                    <a:pt x="14899" y="9037"/>
                  </a:lnTo>
                  <a:lnTo>
                    <a:pt x="14947" y="8670"/>
                  </a:lnTo>
                  <a:lnTo>
                    <a:pt x="14996" y="8280"/>
                  </a:lnTo>
                  <a:lnTo>
                    <a:pt x="15045" y="7913"/>
                  </a:lnTo>
                  <a:lnTo>
                    <a:pt x="15045" y="7522"/>
                  </a:lnTo>
                  <a:lnTo>
                    <a:pt x="7523" y="7522"/>
                  </a:lnTo>
                  <a:lnTo>
                    <a:pt x="7523"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170;p23"/>
            <p:cNvSpPr/>
            <p:nvPr/>
          </p:nvSpPr>
          <p:spPr>
            <a:xfrm>
              <a:off x="3494925" y="3760525"/>
              <a:ext cx="188075" cy="97100"/>
            </a:xfrm>
            <a:custGeom>
              <a:avLst/>
              <a:gdLst/>
              <a:ahLst/>
              <a:cxnLst/>
              <a:rect l="l" t="t" r="r" b="b"/>
              <a:pathLst>
                <a:path w="7523" h="3884" extrusionOk="0">
                  <a:moveTo>
                    <a:pt x="2491" y="2956"/>
                  </a:moveTo>
                  <a:lnTo>
                    <a:pt x="2491" y="3396"/>
                  </a:lnTo>
                  <a:lnTo>
                    <a:pt x="1759" y="3396"/>
                  </a:lnTo>
                  <a:lnTo>
                    <a:pt x="2491" y="2956"/>
                  </a:lnTo>
                  <a:close/>
                  <a:moveTo>
                    <a:pt x="3346" y="2443"/>
                  </a:moveTo>
                  <a:lnTo>
                    <a:pt x="3346" y="3396"/>
                  </a:lnTo>
                  <a:lnTo>
                    <a:pt x="2980" y="3396"/>
                  </a:lnTo>
                  <a:lnTo>
                    <a:pt x="2980" y="2663"/>
                  </a:lnTo>
                  <a:lnTo>
                    <a:pt x="3346" y="2443"/>
                  </a:lnTo>
                  <a:close/>
                  <a:moveTo>
                    <a:pt x="4201" y="1930"/>
                  </a:moveTo>
                  <a:lnTo>
                    <a:pt x="4201" y="3396"/>
                  </a:lnTo>
                  <a:lnTo>
                    <a:pt x="3835" y="3396"/>
                  </a:lnTo>
                  <a:lnTo>
                    <a:pt x="3835" y="2150"/>
                  </a:lnTo>
                  <a:lnTo>
                    <a:pt x="3835" y="2150"/>
                  </a:lnTo>
                  <a:lnTo>
                    <a:pt x="4201" y="1930"/>
                  </a:lnTo>
                  <a:close/>
                  <a:moveTo>
                    <a:pt x="5056" y="1393"/>
                  </a:moveTo>
                  <a:lnTo>
                    <a:pt x="5056" y="3396"/>
                  </a:lnTo>
                  <a:lnTo>
                    <a:pt x="4689" y="3396"/>
                  </a:lnTo>
                  <a:lnTo>
                    <a:pt x="4689" y="1637"/>
                  </a:lnTo>
                  <a:lnTo>
                    <a:pt x="5056" y="1393"/>
                  </a:lnTo>
                  <a:close/>
                  <a:moveTo>
                    <a:pt x="5911" y="885"/>
                  </a:moveTo>
                  <a:lnTo>
                    <a:pt x="5911" y="3396"/>
                  </a:lnTo>
                  <a:lnTo>
                    <a:pt x="5544" y="3396"/>
                  </a:lnTo>
                  <a:lnTo>
                    <a:pt x="5544" y="1100"/>
                  </a:lnTo>
                  <a:lnTo>
                    <a:pt x="5911" y="885"/>
                  </a:lnTo>
                  <a:close/>
                  <a:moveTo>
                    <a:pt x="6399" y="978"/>
                  </a:moveTo>
                  <a:lnTo>
                    <a:pt x="6619" y="1539"/>
                  </a:lnTo>
                  <a:lnTo>
                    <a:pt x="6790" y="2031"/>
                  </a:lnTo>
                  <a:lnTo>
                    <a:pt x="6790" y="3396"/>
                  </a:lnTo>
                  <a:lnTo>
                    <a:pt x="6399" y="3396"/>
                  </a:lnTo>
                  <a:lnTo>
                    <a:pt x="6399" y="978"/>
                  </a:lnTo>
                  <a:close/>
                  <a:moveTo>
                    <a:pt x="6448" y="1"/>
                  </a:moveTo>
                  <a:lnTo>
                    <a:pt x="0" y="3884"/>
                  </a:lnTo>
                  <a:lnTo>
                    <a:pt x="7523" y="3884"/>
                  </a:lnTo>
                  <a:lnTo>
                    <a:pt x="7498" y="3347"/>
                  </a:lnTo>
                  <a:lnTo>
                    <a:pt x="7449" y="2834"/>
                  </a:lnTo>
                  <a:lnTo>
                    <a:pt x="7352" y="2321"/>
                  </a:lnTo>
                  <a:lnTo>
                    <a:pt x="7229" y="1832"/>
                  </a:lnTo>
                  <a:lnTo>
                    <a:pt x="7083" y="1344"/>
                  </a:lnTo>
                  <a:lnTo>
                    <a:pt x="6912" y="880"/>
                  </a:lnTo>
                  <a:lnTo>
                    <a:pt x="6692" y="440"/>
                  </a:lnTo>
                  <a:lnTo>
                    <a:pt x="6448"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23"/>
            <p:cNvSpPr/>
            <p:nvPr/>
          </p:nvSpPr>
          <p:spPr>
            <a:xfrm>
              <a:off x="3494925" y="3652450"/>
              <a:ext cx="161200" cy="188100"/>
            </a:xfrm>
            <a:custGeom>
              <a:avLst/>
              <a:gdLst/>
              <a:ahLst/>
              <a:cxnLst/>
              <a:rect l="l" t="t" r="r" b="b"/>
              <a:pathLst>
                <a:path w="6448" h="7524" extrusionOk="0">
                  <a:moveTo>
                    <a:pt x="489" y="514"/>
                  </a:moveTo>
                  <a:lnTo>
                    <a:pt x="879" y="538"/>
                  </a:lnTo>
                  <a:lnTo>
                    <a:pt x="1270" y="611"/>
                  </a:lnTo>
                  <a:lnTo>
                    <a:pt x="1661" y="685"/>
                  </a:lnTo>
                  <a:lnTo>
                    <a:pt x="2052" y="782"/>
                  </a:lnTo>
                  <a:lnTo>
                    <a:pt x="2418" y="929"/>
                  </a:lnTo>
                  <a:lnTo>
                    <a:pt x="2809" y="1075"/>
                  </a:lnTo>
                  <a:lnTo>
                    <a:pt x="3151" y="1246"/>
                  </a:lnTo>
                  <a:lnTo>
                    <a:pt x="3517" y="1417"/>
                  </a:lnTo>
                  <a:lnTo>
                    <a:pt x="3835" y="1637"/>
                  </a:lnTo>
                  <a:lnTo>
                    <a:pt x="4152" y="1857"/>
                  </a:lnTo>
                  <a:lnTo>
                    <a:pt x="4445" y="2077"/>
                  </a:lnTo>
                  <a:lnTo>
                    <a:pt x="4738" y="2321"/>
                  </a:lnTo>
                  <a:lnTo>
                    <a:pt x="5031" y="2590"/>
                  </a:lnTo>
                  <a:lnTo>
                    <a:pt x="5276" y="2883"/>
                  </a:lnTo>
                  <a:lnTo>
                    <a:pt x="5520" y="3176"/>
                  </a:lnTo>
                  <a:lnTo>
                    <a:pt x="5764" y="3493"/>
                  </a:lnTo>
                  <a:lnTo>
                    <a:pt x="489" y="6668"/>
                  </a:lnTo>
                  <a:lnTo>
                    <a:pt x="489" y="514"/>
                  </a:lnTo>
                  <a:close/>
                  <a:moveTo>
                    <a:pt x="0" y="1"/>
                  </a:moveTo>
                  <a:lnTo>
                    <a:pt x="0" y="7523"/>
                  </a:lnTo>
                  <a:lnTo>
                    <a:pt x="6448" y="3640"/>
                  </a:lnTo>
                  <a:lnTo>
                    <a:pt x="6179" y="3249"/>
                  </a:lnTo>
                  <a:lnTo>
                    <a:pt x="5911" y="2858"/>
                  </a:lnTo>
                  <a:lnTo>
                    <a:pt x="5593" y="2492"/>
                  </a:lnTo>
                  <a:lnTo>
                    <a:pt x="5276" y="2150"/>
                  </a:lnTo>
                  <a:lnTo>
                    <a:pt x="4909" y="1833"/>
                  </a:lnTo>
                  <a:lnTo>
                    <a:pt x="4543" y="1540"/>
                  </a:lnTo>
                  <a:lnTo>
                    <a:pt x="4152" y="1246"/>
                  </a:lnTo>
                  <a:lnTo>
                    <a:pt x="3761" y="1002"/>
                  </a:lnTo>
                  <a:lnTo>
                    <a:pt x="3322" y="782"/>
                  </a:lnTo>
                  <a:lnTo>
                    <a:pt x="2882" y="587"/>
                  </a:lnTo>
                  <a:lnTo>
                    <a:pt x="2443" y="416"/>
                  </a:lnTo>
                  <a:lnTo>
                    <a:pt x="1978" y="270"/>
                  </a:lnTo>
                  <a:lnTo>
                    <a:pt x="1490" y="147"/>
                  </a:lnTo>
                  <a:lnTo>
                    <a:pt x="1002" y="74"/>
                  </a:lnTo>
                  <a:lnTo>
                    <a:pt x="513" y="25"/>
                  </a:lnTo>
                  <a:lnTo>
                    <a:pt x="0"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24"/>
          <p:cNvSpPr txBox="1">
            <a:spLocks noGrp="1"/>
          </p:cNvSpPr>
          <p:nvPr>
            <p:ph type="ctrTitle" idx="4294967295"/>
          </p:nvPr>
        </p:nvSpPr>
        <p:spPr>
          <a:xfrm>
            <a:off x="762900" y="1454988"/>
            <a:ext cx="4977600" cy="11598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solidFill>
                  <a:schemeClr val="accent1"/>
                </a:solidFill>
              </a:rPr>
              <a:t>Languages of the Future</a:t>
            </a:r>
            <a:endParaRPr>
              <a:solidFill>
                <a:schemeClr val="accent1"/>
              </a:solidFill>
            </a:endParaRPr>
          </a:p>
        </p:txBody>
      </p:sp>
      <p:sp>
        <p:nvSpPr>
          <p:cNvPr id="177" name="Google Shape;177;p24"/>
          <p:cNvSpPr txBox="1">
            <a:spLocks noGrp="1"/>
          </p:cNvSpPr>
          <p:nvPr>
            <p:ph type="subTitle" idx="4294967295"/>
          </p:nvPr>
        </p:nvSpPr>
        <p:spPr>
          <a:xfrm>
            <a:off x="717550" y="2614793"/>
            <a:ext cx="4977600" cy="19755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a:t>Python: </a:t>
            </a:r>
            <a:endParaRPr/>
          </a:p>
          <a:p>
            <a:pPr marL="457200" lvl="0" indent="-342900" algn="l" rtl="0">
              <a:spcBef>
                <a:spcPts val="600"/>
              </a:spcBef>
              <a:spcAft>
                <a:spcPts val="0"/>
              </a:spcAft>
              <a:buSzPts val="1800"/>
              <a:buChar char="●"/>
            </a:pPr>
            <a:r>
              <a:rPr lang="en"/>
              <a:t>Several libraries for accelerating your data science journey</a:t>
            </a:r>
            <a:endParaRPr/>
          </a:p>
          <a:p>
            <a:pPr marL="457200" lvl="0" indent="-342900" algn="l" rtl="0">
              <a:spcBef>
                <a:spcPts val="0"/>
              </a:spcBef>
              <a:spcAft>
                <a:spcPts val="0"/>
              </a:spcAft>
              <a:buSzPts val="1800"/>
              <a:buChar char="●"/>
            </a:pPr>
            <a:r>
              <a:rPr lang="en"/>
              <a:t>Numpy</a:t>
            </a:r>
            <a:endParaRPr/>
          </a:p>
          <a:p>
            <a:pPr marL="457200" lvl="0" indent="-342900" algn="l" rtl="0">
              <a:spcBef>
                <a:spcPts val="0"/>
              </a:spcBef>
              <a:spcAft>
                <a:spcPts val="0"/>
              </a:spcAft>
              <a:buSzPts val="1800"/>
              <a:buChar char="●"/>
            </a:pPr>
            <a:r>
              <a:rPr lang="en"/>
              <a:t>Scipy</a:t>
            </a:r>
            <a:endParaRPr/>
          </a:p>
          <a:p>
            <a:pPr marL="457200" lvl="0" indent="-342900" algn="l" rtl="0">
              <a:spcBef>
                <a:spcPts val="0"/>
              </a:spcBef>
              <a:spcAft>
                <a:spcPts val="0"/>
              </a:spcAft>
              <a:buSzPts val="1800"/>
              <a:buChar char="●"/>
            </a:pPr>
            <a:r>
              <a:rPr lang="en"/>
              <a:t>Scikit-learn</a:t>
            </a:r>
            <a:endParaRPr/>
          </a:p>
          <a:p>
            <a:pPr marL="457200" lvl="0" indent="0" algn="l" rtl="0">
              <a:spcBef>
                <a:spcPts val="600"/>
              </a:spcBef>
              <a:spcAft>
                <a:spcPts val="0"/>
              </a:spcAft>
              <a:buNone/>
            </a:pPr>
            <a:r>
              <a:rPr lang="en"/>
              <a:t> </a:t>
            </a:r>
            <a:endParaRPr/>
          </a:p>
        </p:txBody>
      </p:sp>
      <p:sp>
        <p:nvSpPr>
          <p:cNvPr id="178" name="Google Shape;178;p24"/>
          <p:cNvSpPr/>
          <p:nvPr/>
        </p:nvSpPr>
        <p:spPr>
          <a:xfrm>
            <a:off x="7334564" y="2384367"/>
            <a:ext cx="299775" cy="286236"/>
          </a:xfrm>
          <a:custGeom>
            <a:avLst/>
            <a:gdLst/>
            <a:ahLst/>
            <a:cxnLst/>
            <a:rect l="l" t="t" r="r" b="b"/>
            <a:pathLst>
              <a:path w="15144" h="14460" extrusionOk="0">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79" name="Google Shape;179;p24"/>
          <p:cNvGrpSpPr/>
          <p:nvPr/>
        </p:nvGrpSpPr>
        <p:grpSpPr>
          <a:xfrm>
            <a:off x="6962708" y="777025"/>
            <a:ext cx="1284369" cy="1284693"/>
            <a:chOff x="6654650" y="3665275"/>
            <a:chExt cx="409100" cy="409125"/>
          </a:xfrm>
        </p:grpSpPr>
        <p:sp>
          <p:nvSpPr>
            <p:cNvPr id="180" name="Google Shape;180;p24"/>
            <p:cNvSpPr/>
            <p:nvPr/>
          </p:nvSpPr>
          <p:spPr>
            <a:xfrm>
              <a:off x="6808525" y="3819150"/>
              <a:ext cx="211875" cy="211900"/>
            </a:xfrm>
            <a:custGeom>
              <a:avLst/>
              <a:gdLst/>
              <a:ahLst/>
              <a:cxnLst/>
              <a:rect l="l" t="t" r="r" b="b"/>
              <a:pathLst>
                <a:path w="8475" h="8476" extrusionOk="0">
                  <a:moveTo>
                    <a:pt x="8157" y="0"/>
                  </a:moveTo>
                  <a:lnTo>
                    <a:pt x="7327" y="1075"/>
                  </a:lnTo>
                  <a:lnTo>
                    <a:pt x="6399" y="2150"/>
                  </a:lnTo>
                  <a:lnTo>
                    <a:pt x="5422" y="3249"/>
                  </a:lnTo>
                  <a:lnTo>
                    <a:pt x="4347" y="4348"/>
                  </a:lnTo>
                  <a:lnTo>
                    <a:pt x="3248" y="5422"/>
                  </a:lnTo>
                  <a:lnTo>
                    <a:pt x="2149" y="6399"/>
                  </a:lnTo>
                  <a:lnTo>
                    <a:pt x="1075" y="7327"/>
                  </a:lnTo>
                  <a:lnTo>
                    <a:pt x="0" y="8158"/>
                  </a:lnTo>
                  <a:lnTo>
                    <a:pt x="440" y="8280"/>
                  </a:lnTo>
                  <a:lnTo>
                    <a:pt x="855" y="8377"/>
                  </a:lnTo>
                  <a:lnTo>
                    <a:pt x="1294" y="8426"/>
                  </a:lnTo>
                  <a:lnTo>
                    <a:pt x="1734" y="8475"/>
                  </a:lnTo>
                  <a:lnTo>
                    <a:pt x="2174" y="8475"/>
                  </a:lnTo>
                  <a:lnTo>
                    <a:pt x="2613" y="8451"/>
                  </a:lnTo>
                  <a:lnTo>
                    <a:pt x="3028" y="8402"/>
                  </a:lnTo>
                  <a:lnTo>
                    <a:pt x="3468" y="8304"/>
                  </a:lnTo>
                  <a:lnTo>
                    <a:pt x="3883" y="8207"/>
                  </a:lnTo>
                  <a:lnTo>
                    <a:pt x="4323" y="8060"/>
                  </a:lnTo>
                  <a:lnTo>
                    <a:pt x="4714" y="7889"/>
                  </a:lnTo>
                  <a:lnTo>
                    <a:pt x="5129" y="7694"/>
                  </a:lnTo>
                  <a:lnTo>
                    <a:pt x="5520" y="7449"/>
                  </a:lnTo>
                  <a:lnTo>
                    <a:pt x="5886" y="7205"/>
                  </a:lnTo>
                  <a:lnTo>
                    <a:pt x="6252" y="6912"/>
                  </a:lnTo>
                  <a:lnTo>
                    <a:pt x="6594" y="6595"/>
                  </a:lnTo>
                  <a:lnTo>
                    <a:pt x="6912" y="6253"/>
                  </a:lnTo>
                  <a:lnTo>
                    <a:pt x="7205" y="5886"/>
                  </a:lnTo>
                  <a:lnTo>
                    <a:pt x="7449" y="5520"/>
                  </a:lnTo>
                  <a:lnTo>
                    <a:pt x="7693" y="5129"/>
                  </a:lnTo>
                  <a:lnTo>
                    <a:pt x="7889" y="4714"/>
                  </a:lnTo>
                  <a:lnTo>
                    <a:pt x="8060" y="4323"/>
                  </a:lnTo>
                  <a:lnTo>
                    <a:pt x="8206" y="3884"/>
                  </a:lnTo>
                  <a:lnTo>
                    <a:pt x="8304" y="3468"/>
                  </a:lnTo>
                  <a:lnTo>
                    <a:pt x="8402" y="3029"/>
                  </a:lnTo>
                  <a:lnTo>
                    <a:pt x="8450" y="2614"/>
                  </a:lnTo>
                  <a:lnTo>
                    <a:pt x="8475" y="2174"/>
                  </a:lnTo>
                  <a:lnTo>
                    <a:pt x="8475" y="1734"/>
                  </a:lnTo>
                  <a:lnTo>
                    <a:pt x="8426" y="1295"/>
                  </a:lnTo>
                  <a:lnTo>
                    <a:pt x="8377" y="855"/>
                  </a:lnTo>
                  <a:lnTo>
                    <a:pt x="8279" y="440"/>
                  </a:lnTo>
                  <a:lnTo>
                    <a:pt x="8157"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24"/>
            <p:cNvSpPr/>
            <p:nvPr/>
          </p:nvSpPr>
          <p:spPr>
            <a:xfrm>
              <a:off x="6654650" y="3665275"/>
              <a:ext cx="409100" cy="409125"/>
            </a:xfrm>
            <a:custGeom>
              <a:avLst/>
              <a:gdLst/>
              <a:ahLst/>
              <a:cxnLst/>
              <a:rect l="l" t="t" r="r" b="b"/>
              <a:pathLst>
                <a:path w="16364" h="16365" extrusionOk="0">
                  <a:moveTo>
                    <a:pt x="13580" y="1686"/>
                  </a:moveTo>
                  <a:lnTo>
                    <a:pt x="13677" y="1735"/>
                  </a:lnTo>
                  <a:lnTo>
                    <a:pt x="13775" y="1759"/>
                  </a:lnTo>
                  <a:lnTo>
                    <a:pt x="13848" y="1832"/>
                  </a:lnTo>
                  <a:lnTo>
                    <a:pt x="13897" y="1906"/>
                  </a:lnTo>
                  <a:lnTo>
                    <a:pt x="13946" y="1979"/>
                  </a:lnTo>
                  <a:lnTo>
                    <a:pt x="13970" y="2077"/>
                  </a:lnTo>
                  <a:lnTo>
                    <a:pt x="13995" y="2174"/>
                  </a:lnTo>
                  <a:lnTo>
                    <a:pt x="13995" y="2419"/>
                  </a:lnTo>
                  <a:lnTo>
                    <a:pt x="13922" y="2687"/>
                  </a:lnTo>
                  <a:lnTo>
                    <a:pt x="13824" y="3029"/>
                  </a:lnTo>
                  <a:lnTo>
                    <a:pt x="13677" y="3371"/>
                  </a:lnTo>
                  <a:lnTo>
                    <a:pt x="13482" y="3762"/>
                  </a:lnTo>
                  <a:lnTo>
                    <a:pt x="13238" y="4177"/>
                  </a:lnTo>
                  <a:lnTo>
                    <a:pt x="12993" y="3908"/>
                  </a:lnTo>
                  <a:lnTo>
                    <a:pt x="12749" y="3615"/>
                  </a:lnTo>
                  <a:lnTo>
                    <a:pt x="12407" y="3298"/>
                  </a:lnTo>
                  <a:lnTo>
                    <a:pt x="12041" y="3029"/>
                  </a:lnTo>
                  <a:lnTo>
                    <a:pt x="11675" y="2761"/>
                  </a:lnTo>
                  <a:lnTo>
                    <a:pt x="11308" y="2541"/>
                  </a:lnTo>
                  <a:lnTo>
                    <a:pt x="11748" y="2272"/>
                  </a:lnTo>
                  <a:lnTo>
                    <a:pt x="12187" y="2052"/>
                  </a:lnTo>
                  <a:lnTo>
                    <a:pt x="12554" y="1881"/>
                  </a:lnTo>
                  <a:lnTo>
                    <a:pt x="12920" y="1759"/>
                  </a:lnTo>
                  <a:lnTo>
                    <a:pt x="13213" y="1686"/>
                  </a:lnTo>
                  <a:close/>
                  <a:moveTo>
                    <a:pt x="9721" y="3591"/>
                  </a:moveTo>
                  <a:lnTo>
                    <a:pt x="9794" y="3615"/>
                  </a:lnTo>
                  <a:lnTo>
                    <a:pt x="9916" y="3713"/>
                  </a:lnTo>
                  <a:lnTo>
                    <a:pt x="10014" y="3835"/>
                  </a:lnTo>
                  <a:lnTo>
                    <a:pt x="10038" y="3908"/>
                  </a:lnTo>
                  <a:lnTo>
                    <a:pt x="10038" y="3982"/>
                  </a:lnTo>
                  <a:lnTo>
                    <a:pt x="10038" y="4055"/>
                  </a:lnTo>
                  <a:lnTo>
                    <a:pt x="10014" y="4128"/>
                  </a:lnTo>
                  <a:lnTo>
                    <a:pt x="9916" y="4250"/>
                  </a:lnTo>
                  <a:lnTo>
                    <a:pt x="9794" y="4348"/>
                  </a:lnTo>
                  <a:lnTo>
                    <a:pt x="9721" y="4372"/>
                  </a:lnTo>
                  <a:lnTo>
                    <a:pt x="9574" y="4372"/>
                  </a:lnTo>
                  <a:lnTo>
                    <a:pt x="9501" y="4348"/>
                  </a:lnTo>
                  <a:lnTo>
                    <a:pt x="9379" y="4250"/>
                  </a:lnTo>
                  <a:lnTo>
                    <a:pt x="9281" y="4128"/>
                  </a:lnTo>
                  <a:lnTo>
                    <a:pt x="9257" y="4055"/>
                  </a:lnTo>
                  <a:lnTo>
                    <a:pt x="9257" y="3982"/>
                  </a:lnTo>
                  <a:lnTo>
                    <a:pt x="9257" y="3908"/>
                  </a:lnTo>
                  <a:lnTo>
                    <a:pt x="9281" y="3835"/>
                  </a:lnTo>
                  <a:lnTo>
                    <a:pt x="9379" y="3713"/>
                  </a:lnTo>
                  <a:lnTo>
                    <a:pt x="9501" y="3615"/>
                  </a:lnTo>
                  <a:lnTo>
                    <a:pt x="9574" y="3591"/>
                  </a:lnTo>
                  <a:close/>
                  <a:moveTo>
                    <a:pt x="8182" y="3322"/>
                  </a:moveTo>
                  <a:lnTo>
                    <a:pt x="8304" y="3347"/>
                  </a:lnTo>
                  <a:lnTo>
                    <a:pt x="8402" y="3371"/>
                  </a:lnTo>
                  <a:lnTo>
                    <a:pt x="8500" y="3420"/>
                  </a:lnTo>
                  <a:lnTo>
                    <a:pt x="8597" y="3493"/>
                  </a:lnTo>
                  <a:lnTo>
                    <a:pt x="8671" y="3591"/>
                  </a:lnTo>
                  <a:lnTo>
                    <a:pt x="8719" y="3689"/>
                  </a:lnTo>
                  <a:lnTo>
                    <a:pt x="8768" y="3786"/>
                  </a:lnTo>
                  <a:lnTo>
                    <a:pt x="8768" y="3908"/>
                  </a:lnTo>
                  <a:lnTo>
                    <a:pt x="8768" y="4031"/>
                  </a:lnTo>
                  <a:lnTo>
                    <a:pt x="8719" y="4153"/>
                  </a:lnTo>
                  <a:lnTo>
                    <a:pt x="8671" y="4250"/>
                  </a:lnTo>
                  <a:lnTo>
                    <a:pt x="8597" y="4324"/>
                  </a:lnTo>
                  <a:lnTo>
                    <a:pt x="8500" y="4397"/>
                  </a:lnTo>
                  <a:lnTo>
                    <a:pt x="8402" y="4446"/>
                  </a:lnTo>
                  <a:lnTo>
                    <a:pt x="8304" y="4495"/>
                  </a:lnTo>
                  <a:lnTo>
                    <a:pt x="8060" y="4495"/>
                  </a:lnTo>
                  <a:lnTo>
                    <a:pt x="7962" y="4446"/>
                  </a:lnTo>
                  <a:lnTo>
                    <a:pt x="7865" y="4397"/>
                  </a:lnTo>
                  <a:lnTo>
                    <a:pt x="7767" y="4324"/>
                  </a:lnTo>
                  <a:lnTo>
                    <a:pt x="7694" y="4250"/>
                  </a:lnTo>
                  <a:lnTo>
                    <a:pt x="7645" y="4153"/>
                  </a:lnTo>
                  <a:lnTo>
                    <a:pt x="7596" y="4031"/>
                  </a:lnTo>
                  <a:lnTo>
                    <a:pt x="7596" y="3908"/>
                  </a:lnTo>
                  <a:lnTo>
                    <a:pt x="7596" y="3786"/>
                  </a:lnTo>
                  <a:lnTo>
                    <a:pt x="7645" y="3689"/>
                  </a:lnTo>
                  <a:lnTo>
                    <a:pt x="7694" y="3591"/>
                  </a:lnTo>
                  <a:lnTo>
                    <a:pt x="7767" y="3493"/>
                  </a:lnTo>
                  <a:lnTo>
                    <a:pt x="7865" y="3420"/>
                  </a:lnTo>
                  <a:lnTo>
                    <a:pt x="7962" y="3371"/>
                  </a:lnTo>
                  <a:lnTo>
                    <a:pt x="8060" y="3347"/>
                  </a:lnTo>
                  <a:lnTo>
                    <a:pt x="8182" y="3322"/>
                  </a:lnTo>
                  <a:close/>
                  <a:moveTo>
                    <a:pt x="9086" y="4763"/>
                  </a:moveTo>
                  <a:lnTo>
                    <a:pt x="9159" y="4788"/>
                  </a:lnTo>
                  <a:lnTo>
                    <a:pt x="9281" y="4885"/>
                  </a:lnTo>
                  <a:lnTo>
                    <a:pt x="9354" y="5007"/>
                  </a:lnTo>
                  <a:lnTo>
                    <a:pt x="9379" y="5081"/>
                  </a:lnTo>
                  <a:lnTo>
                    <a:pt x="9379" y="5154"/>
                  </a:lnTo>
                  <a:lnTo>
                    <a:pt x="9379" y="5227"/>
                  </a:lnTo>
                  <a:lnTo>
                    <a:pt x="9354" y="5301"/>
                  </a:lnTo>
                  <a:lnTo>
                    <a:pt x="9281" y="5423"/>
                  </a:lnTo>
                  <a:lnTo>
                    <a:pt x="9159" y="5520"/>
                  </a:lnTo>
                  <a:lnTo>
                    <a:pt x="9086" y="5545"/>
                  </a:lnTo>
                  <a:lnTo>
                    <a:pt x="8915" y="5545"/>
                  </a:lnTo>
                  <a:lnTo>
                    <a:pt x="8842" y="5520"/>
                  </a:lnTo>
                  <a:lnTo>
                    <a:pt x="8719" y="5423"/>
                  </a:lnTo>
                  <a:lnTo>
                    <a:pt x="8646" y="5301"/>
                  </a:lnTo>
                  <a:lnTo>
                    <a:pt x="8622" y="5227"/>
                  </a:lnTo>
                  <a:lnTo>
                    <a:pt x="8597" y="5154"/>
                  </a:lnTo>
                  <a:lnTo>
                    <a:pt x="8622" y="5081"/>
                  </a:lnTo>
                  <a:lnTo>
                    <a:pt x="8646" y="5007"/>
                  </a:lnTo>
                  <a:lnTo>
                    <a:pt x="8719" y="4885"/>
                  </a:lnTo>
                  <a:lnTo>
                    <a:pt x="8842" y="4788"/>
                  </a:lnTo>
                  <a:lnTo>
                    <a:pt x="8915" y="4763"/>
                  </a:lnTo>
                  <a:close/>
                  <a:moveTo>
                    <a:pt x="2540" y="11309"/>
                  </a:moveTo>
                  <a:lnTo>
                    <a:pt x="2760" y="11675"/>
                  </a:lnTo>
                  <a:lnTo>
                    <a:pt x="3029" y="12041"/>
                  </a:lnTo>
                  <a:lnTo>
                    <a:pt x="3298" y="12408"/>
                  </a:lnTo>
                  <a:lnTo>
                    <a:pt x="3615" y="12750"/>
                  </a:lnTo>
                  <a:lnTo>
                    <a:pt x="3908" y="12994"/>
                  </a:lnTo>
                  <a:lnTo>
                    <a:pt x="4177" y="13238"/>
                  </a:lnTo>
                  <a:lnTo>
                    <a:pt x="3762" y="13482"/>
                  </a:lnTo>
                  <a:lnTo>
                    <a:pt x="3371" y="13678"/>
                  </a:lnTo>
                  <a:lnTo>
                    <a:pt x="3029" y="13824"/>
                  </a:lnTo>
                  <a:lnTo>
                    <a:pt x="2687" y="13922"/>
                  </a:lnTo>
                  <a:lnTo>
                    <a:pt x="2418" y="13995"/>
                  </a:lnTo>
                  <a:lnTo>
                    <a:pt x="2174" y="13995"/>
                  </a:lnTo>
                  <a:lnTo>
                    <a:pt x="2076" y="13971"/>
                  </a:lnTo>
                  <a:lnTo>
                    <a:pt x="1979" y="13946"/>
                  </a:lnTo>
                  <a:lnTo>
                    <a:pt x="1905" y="13897"/>
                  </a:lnTo>
                  <a:lnTo>
                    <a:pt x="1832" y="13849"/>
                  </a:lnTo>
                  <a:lnTo>
                    <a:pt x="1759" y="13775"/>
                  </a:lnTo>
                  <a:lnTo>
                    <a:pt x="1734" y="13678"/>
                  </a:lnTo>
                  <a:lnTo>
                    <a:pt x="1686" y="13580"/>
                  </a:lnTo>
                  <a:lnTo>
                    <a:pt x="1686" y="13482"/>
                  </a:lnTo>
                  <a:lnTo>
                    <a:pt x="1686" y="13214"/>
                  </a:lnTo>
                  <a:lnTo>
                    <a:pt x="1759" y="12921"/>
                  </a:lnTo>
                  <a:lnTo>
                    <a:pt x="1881" y="12554"/>
                  </a:lnTo>
                  <a:lnTo>
                    <a:pt x="2052" y="12188"/>
                  </a:lnTo>
                  <a:lnTo>
                    <a:pt x="2272" y="11748"/>
                  </a:lnTo>
                  <a:lnTo>
                    <a:pt x="2540" y="11309"/>
                  </a:lnTo>
                  <a:close/>
                  <a:moveTo>
                    <a:pt x="15362" y="1"/>
                  </a:moveTo>
                  <a:lnTo>
                    <a:pt x="15094" y="25"/>
                  </a:lnTo>
                  <a:lnTo>
                    <a:pt x="14801" y="74"/>
                  </a:lnTo>
                  <a:lnTo>
                    <a:pt x="14483" y="172"/>
                  </a:lnTo>
                  <a:lnTo>
                    <a:pt x="14141" y="294"/>
                  </a:lnTo>
                  <a:lnTo>
                    <a:pt x="13775" y="440"/>
                  </a:lnTo>
                  <a:lnTo>
                    <a:pt x="13384" y="611"/>
                  </a:lnTo>
                  <a:lnTo>
                    <a:pt x="12993" y="831"/>
                  </a:lnTo>
                  <a:lnTo>
                    <a:pt x="12578" y="1051"/>
                  </a:lnTo>
                  <a:lnTo>
                    <a:pt x="11699" y="1613"/>
                  </a:lnTo>
                  <a:lnTo>
                    <a:pt x="10747" y="2272"/>
                  </a:lnTo>
                  <a:lnTo>
                    <a:pt x="10307" y="2101"/>
                  </a:lnTo>
                  <a:lnTo>
                    <a:pt x="9843" y="1955"/>
                  </a:lnTo>
                  <a:lnTo>
                    <a:pt x="9379" y="1857"/>
                  </a:lnTo>
                  <a:lnTo>
                    <a:pt x="8915" y="1784"/>
                  </a:lnTo>
                  <a:lnTo>
                    <a:pt x="8451" y="1735"/>
                  </a:lnTo>
                  <a:lnTo>
                    <a:pt x="7962" y="1735"/>
                  </a:lnTo>
                  <a:lnTo>
                    <a:pt x="7498" y="1784"/>
                  </a:lnTo>
                  <a:lnTo>
                    <a:pt x="7034" y="1832"/>
                  </a:lnTo>
                  <a:lnTo>
                    <a:pt x="6570" y="1930"/>
                  </a:lnTo>
                  <a:lnTo>
                    <a:pt x="6106" y="2077"/>
                  </a:lnTo>
                  <a:lnTo>
                    <a:pt x="5667" y="2248"/>
                  </a:lnTo>
                  <a:lnTo>
                    <a:pt x="5227" y="2443"/>
                  </a:lnTo>
                  <a:lnTo>
                    <a:pt x="4787" y="2687"/>
                  </a:lnTo>
                  <a:lnTo>
                    <a:pt x="4397" y="2980"/>
                  </a:lnTo>
                  <a:lnTo>
                    <a:pt x="4006" y="3273"/>
                  </a:lnTo>
                  <a:lnTo>
                    <a:pt x="3615" y="3615"/>
                  </a:lnTo>
                  <a:lnTo>
                    <a:pt x="3273" y="4006"/>
                  </a:lnTo>
                  <a:lnTo>
                    <a:pt x="2980" y="4397"/>
                  </a:lnTo>
                  <a:lnTo>
                    <a:pt x="2687" y="4788"/>
                  </a:lnTo>
                  <a:lnTo>
                    <a:pt x="2443" y="5227"/>
                  </a:lnTo>
                  <a:lnTo>
                    <a:pt x="2247" y="5667"/>
                  </a:lnTo>
                  <a:lnTo>
                    <a:pt x="2076" y="6107"/>
                  </a:lnTo>
                  <a:lnTo>
                    <a:pt x="1930" y="6571"/>
                  </a:lnTo>
                  <a:lnTo>
                    <a:pt x="1832" y="7035"/>
                  </a:lnTo>
                  <a:lnTo>
                    <a:pt x="1783" y="7499"/>
                  </a:lnTo>
                  <a:lnTo>
                    <a:pt x="1734" y="7963"/>
                  </a:lnTo>
                  <a:lnTo>
                    <a:pt x="1734" y="8451"/>
                  </a:lnTo>
                  <a:lnTo>
                    <a:pt x="1783" y="8915"/>
                  </a:lnTo>
                  <a:lnTo>
                    <a:pt x="1857" y="9379"/>
                  </a:lnTo>
                  <a:lnTo>
                    <a:pt x="1954" y="9843"/>
                  </a:lnTo>
                  <a:lnTo>
                    <a:pt x="2101" y="10307"/>
                  </a:lnTo>
                  <a:lnTo>
                    <a:pt x="2272" y="10747"/>
                  </a:lnTo>
                  <a:lnTo>
                    <a:pt x="1612" y="11699"/>
                  </a:lnTo>
                  <a:lnTo>
                    <a:pt x="1051" y="12579"/>
                  </a:lnTo>
                  <a:lnTo>
                    <a:pt x="831" y="12994"/>
                  </a:lnTo>
                  <a:lnTo>
                    <a:pt x="611" y="13385"/>
                  </a:lnTo>
                  <a:lnTo>
                    <a:pt x="440" y="13775"/>
                  </a:lnTo>
                  <a:lnTo>
                    <a:pt x="293" y="14142"/>
                  </a:lnTo>
                  <a:lnTo>
                    <a:pt x="171" y="14484"/>
                  </a:lnTo>
                  <a:lnTo>
                    <a:pt x="74" y="14801"/>
                  </a:lnTo>
                  <a:lnTo>
                    <a:pt x="25" y="15094"/>
                  </a:lnTo>
                  <a:lnTo>
                    <a:pt x="0" y="15363"/>
                  </a:lnTo>
                  <a:lnTo>
                    <a:pt x="0" y="15583"/>
                  </a:lnTo>
                  <a:lnTo>
                    <a:pt x="49" y="15802"/>
                  </a:lnTo>
                  <a:lnTo>
                    <a:pt x="123" y="15973"/>
                  </a:lnTo>
                  <a:lnTo>
                    <a:pt x="245" y="16120"/>
                  </a:lnTo>
                  <a:lnTo>
                    <a:pt x="342" y="16218"/>
                  </a:lnTo>
                  <a:lnTo>
                    <a:pt x="489" y="16291"/>
                  </a:lnTo>
                  <a:lnTo>
                    <a:pt x="635" y="16340"/>
                  </a:lnTo>
                  <a:lnTo>
                    <a:pt x="806" y="16364"/>
                  </a:lnTo>
                  <a:lnTo>
                    <a:pt x="1173" y="16364"/>
                  </a:lnTo>
                  <a:lnTo>
                    <a:pt x="1393" y="16315"/>
                  </a:lnTo>
                  <a:lnTo>
                    <a:pt x="1637" y="16267"/>
                  </a:lnTo>
                  <a:lnTo>
                    <a:pt x="2150" y="16120"/>
                  </a:lnTo>
                  <a:lnTo>
                    <a:pt x="2711" y="15876"/>
                  </a:lnTo>
                  <a:lnTo>
                    <a:pt x="3322" y="15583"/>
                  </a:lnTo>
                  <a:lnTo>
                    <a:pt x="3957" y="15192"/>
                  </a:lnTo>
                  <a:lnTo>
                    <a:pt x="4665" y="14752"/>
                  </a:lnTo>
                  <a:lnTo>
                    <a:pt x="5373" y="14264"/>
                  </a:lnTo>
                  <a:lnTo>
                    <a:pt x="6131" y="13702"/>
                  </a:lnTo>
                  <a:lnTo>
                    <a:pt x="6912" y="13092"/>
                  </a:lnTo>
                  <a:lnTo>
                    <a:pt x="7718" y="12432"/>
                  </a:lnTo>
                  <a:lnTo>
                    <a:pt x="8524" y="11724"/>
                  </a:lnTo>
                  <a:lnTo>
                    <a:pt x="9330" y="10967"/>
                  </a:lnTo>
                  <a:lnTo>
                    <a:pt x="10160" y="10161"/>
                  </a:lnTo>
                  <a:lnTo>
                    <a:pt x="10966" y="9330"/>
                  </a:lnTo>
                  <a:lnTo>
                    <a:pt x="11723" y="8524"/>
                  </a:lnTo>
                  <a:lnTo>
                    <a:pt x="12432" y="7718"/>
                  </a:lnTo>
                  <a:lnTo>
                    <a:pt x="13091" y="6912"/>
                  </a:lnTo>
                  <a:lnTo>
                    <a:pt x="13702" y="6131"/>
                  </a:lnTo>
                  <a:lnTo>
                    <a:pt x="14263" y="5374"/>
                  </a:lnTo>
                  <a:lnTo>
                    <a:pt x="14752" y="4666"/>
                  </a:lnTo>
                  <a:lnTo>
                    <a:pt x="15192" y="3957"/>
                  </a:lnTo>
                  <a:lnTo>
                    <a:pt x="15582" y="3322"/>
                  </a:lnTo>
                  <a:lnTo>
                    <a:pt x="15875" y="2712"/>
                  </a:lnTo>
                  <a:lnTo>
                    <a:pt x="16120" y="2150"/>
                  </a:lnTo>
                  <a:lnTo>
                    <a:pt x="16266" y="1637"/>
                  </a:lnTo>
                  <a:lnTo>
                    <a:pt x="16315" y="1393"/>
                  </a:lnTo>
                  <a:lnTo>
                    <a:pt x="16364" y="1173"/>
                  </a:lnTo>
                  <a:lnTo>
                    <a:pt x="16364" y="978"/>
                  </a:lnTo>
                  <a:lnTo>
                    <a:pt x="16364" y="807"/>
                  </a:lnTo>
                  <a:lnTo>
                    <a:pt x="16339" y="636"/>
                  </a:lnTo>
                  <a:lnTo>
                    <a:pt x="16291" y="489"/>
                  </a:lnTo>
                  <a:lnTo>
                    <a:pt x="16217" y="343"/>
                  </a:lnTo>
                  <a:lnTo>
                    <a:pt x="16120" y="245"/>
                  </a:lnTo>
                  <a:lnTo>
                    <a:pt x="15973" y="123"/>
                  </a:lnTo>
                  <a:lnTo>
                    <a:pt x="15802" y="50"/>
                  </a:lnTo>
                  <a:lnTo>
                    <a:pt x="15582"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2" name="Google Shape;182;p24"/>
          <p:cNvGrpSpPr/>
          <p:nvPr/>
        </p:nvGrpSpPr>
        <p:grpSpPr>
          <a:xfrm rot="290934">
            <a:off x="5826714" y="2216476"/>
            <a:ext cx="848543" cy="848624"/>
            <a:chOff x="570875" y="4322250"/>
            <a:chExt cx="443300" cy="443325"/>
          </a:xfrm>
        </p:grpSpPr>
        <p:sp>
          <p:nvSpPr>
            <p:cNvPr id="183" name="Google Shape;183;p24"/>
            <p:cNvSpPr/>
            <p:nvPr/>
          </p:nvSpPr>
          <p:spPr>
            <a:xfrm>
              <a:off x="570875" y="4322250"/>
              <a:ext cx="443300" cy="443325"/>
            </a:xfrm>
            <a:custGeom>
              <a:avLst/>
              <a:gdLst/>
              <a:ahLst/>
              <a:cxnLst/>
              <a:rect l="l" t="t" r="r" b="b"/>
              <a:pathLst>
                <a:path w="17732" h="17733" extrusionOk="0">
                  <a:moveTo>
                    <a:pt x="13091" y="2712"/>
                  </a:moveTo>
                  <a:lnTo>
                    <a:pt x="13286" y="2736"/>
                  </a:lnTo>
                  <a:lnTo>
                    <a:pt x="13506" y="2785"/>
                  </a:lnTo>
                  <a:lnTo>
                    <a:pt x="13702" y="2858"/>
                  </a:lnTo>
                  <a:lnTo>
                    <a:pt x="13873" y="2956"/>
                  </a:lnTo>
                  <a:lnTo>
                    <a:pt x="14068" y="3054"/>
                  </a:lnTo>
                  <a:lnTo>
                    <a:pt x="14239" y="3176"/>
                  </a:lnTo>
                  <a:lnTo>
                    <a:pt x="14410" y="3323"/>
                  </a:lnTo>
                  <a:lnTo>
                    <a:pt x="14556" y="3493"/>
                  </a:lnTo>
                  <a:lnTo>
                    <a:pt x="14679" y="3664"/>
                  </a:lnTo>
                  <a:lnTo>
                    <a:pt x="14776" y="3860"/>
                  </a:lnTo>
                  <a:lnTo>
                    <a:pt x="14874" y="4031"/>
                  </a:lnTo>
                  <a:lnTo>
                    <a:pt x="14947" y="4226"/>
                  </a:lnTo>
                  <a:lnTo>
                    <a:pt x="14996" y="4446"/>
                  </a:lnTo>
                  <a:lnTo>
                    <a:pt x="15021" y="4641"/>
                  </a:lnTo>
                  <a:lnTo>
                    <a:pt x="15021" y="4861"/>
                  </a:lnTo>
                  <a:lnTo>
                    <a:pt x="15021" y="5057"/>
                  </a:lnTo>
                  <a:lnTo>
                    <a:pt x="14996" y="5252"/>
                  </a:lnTo>
                  <a:lnTo>
                    <a:pt x="14947" y="5472"/>
                  </a:lnTo>
                  <a:lnTo>
                    <a:pt x="14874" y="5667"/>
                  </a:lnTo>
                  <a:lnTo>
                    <a:pt x="14776" y="5838"/>
                  </a:lnTo>
                  <a:lnTo>
                    <a:pt x="14679" y="6033"/>
                  </a:lnTo>
                  <a:lnTo>
                    <a:pt x="14556" y="6204"/>
                  </a:lnTo>
                  <a:lnTo>
                    <a:pt x="14410" y="6375"/>
                  </a:lnTo>
                  <a:lnTo>
                    <a:pt x="13433" y="7328"/>
                  </a:lnTo>
                  <a:lnTo>
                    <a:pt x="13311" y="7426"/>
                  </a:lnTo>
                  <a:lnTo>
                    <a:pt x="13189" y="7499"/>
                  </a:lnTo>
                  <a:lnTo>
                    <a:pt x="13042" y="7548"/>
                  </a:lnTo>
                  <a:lnTo>
                    <a:pt x="12871" y="7572"/>
                  </a:lnTo>
                  <a:lnTo>
                    <a:pt x="12725" y="7548"/>
                  </a:lnTo>
                  <a:lnTo>
                    <a:pt x="12578" y="7499"/>
                  </a:lnTo>
                  <a:lnTo>
                    <a:pt x="12456" y="7426"/>
                  </a:lnTo>
                  <a:lnTo>
                    <a:pt x="12334" y="7328"/>
                  </a:lnTo>
                  <a:lnTo>
                    <a:pt x="10405" y="5398"/>
                  </a:lnTo>
                  <a:lnTo>
                    <a:pt x="10307" y="5276"/>
                  </a:lnTo>
                  <a:lnTo>
                    <a:pt x="10234" y="5154"/>
                  </a:lnTo>
                  <a:lnTo>
                    <a:pt x="10185" y="5008"/>
                  </a:lnTo>
                  <a:lnTo>
                    <a:pt x="10160" y="4861"/>
                  </a:lnTo>
                  <a:lnTo>
                    <a:pt x="10185" y="4690"/>
                  </a:lnTo>
                  <a:lnTo>
                    <a:pt x="10234" y="4544"/>
                  </a:lnTo>
                  <a:lnTo>
                    <a:pt x="10307" y="4422"/>
                  </a:lnTo>
                  <a:lnTo>
                    <a:pt x="10405" y="4299"/>
                  </a:lnTo>
                  <a:lnTo>
                    <a:pt x="11357" y="3323"/>
                  </a:lnTo>
                  <a:lnTo>
                    <a:pt x="11528" y="3176"/>
                  </a:lnTo>
                  <a:lnTo>
                    <a:pt x="11699" y="3054"/>
                  </a:lnTo>
                  <a:lnTo>
                    <a:pt x="11894" y="2956"/>
                  </a:lnTo>
                  <a:lnTo>
                    <a:pt x="12065" y="2858"/>
                  </a:lnTo>
                  <a:lnTo>
                    <a:pt x="12261" y="2785"/>
                  </a:lnTo>
                  <a:lnTo>
                    <a:pt x="12481" y="2736"/>
                  </a:lnTo>
                  <a:lnTo>
                    <a:pt x="12676" y="2712"/>
                  </a:lnTo>
                  <a:close/>
                  <a:moveTo>
                    <a:pt x="8377" y="8867"/>
                  </a:moveTo>
                  <a:lnTo>
                    <a:pt x="8475" y="8891"/>
                  </a:lnTo>
                  <a:lnTo>
                    <a:pt x="8548" y="8915"/>
                  </a:lnTo>
                  <a:lnTo>
                    <a:pt x="8646" y="8964"/>
                  </a:lnTo>
                  <a:lnTo>
                    <a:pt x="8719" y="9013"/>
                  </a:lnTo>
                  <a:lnTo>
                    <a:pt x="8768" y="9086"/>
                  </a:lnTo>
                  <a:lnTo>
                    <a:pt x="8817" y="9184"/>
                  </a:lnTo>
                  <a:lnTo>
                    <a:pt x="8841" y="9257"/>
                  </a:lnTo>
                  <a:lnTo>
                    <a:pt x="8866" y="9355"/>
                  </a:lnTo>
                  <a:lnTo>
                    <a:pt x="8841" y="9453"/>
                  </a:lnTo>
                  <a:lnTo>
                    <a:pt x="8817" y="9550"/>
                  </a:lnTo>
                  <a:lnTo>
                    <a:pt x="8768" y="9624"/>
                  </a:lnTo>
                  <a:lnTo>
                    <a:pt x="8719" y="9697"/>
                  </a:lnTo>
                  <a:lnTo>
                    <a:pt x="6179" y="12237"/>
                  </a:lnTo>
                  <a:lnTo>
                    <a:pt x="6106" y="12310"/>
                  </a:lnTo>
                  <a:lnTo>
                    <a:pt x="6033" y="12359"/>
                  </a:lnTo>
                  <a:lnTo>
                    <a:pt x="5935" y="12383"/>
                  </a:lnTo>
                  <a:lnTo>
                    <a:pt x="5740" y="12383"/>
                  </a:lnTo>
                  <a:lnTo>
                    <a:pt x="5642" y="12359"/>
                  </a:lnTo>
                  <a:lnTo>
                    <a:pt x="5569" y="12310"/>
                  </a:lnTo>
                  <a:lnTo>
                    <a:pt x="5496" y="12237"/>
                  </a:lnTo>
                  <a:lnTo>
                    <a:pt x="5422" y="12164"/>
                  </a:lnTo>
                  <a:lnTo>
                    <a:pt x="5373" y="12090"/>
                  </a:lnTo>
                  <a:lnTo>
                    <a:pt x="5349" y="11993"/>
                  </a:lnTo>
                  <a:lnTo>
                    <a:pt x="5349" y="11895"/>
                  </a:lnTo>
                  <a:lnTo>
                    <a:pt x="5349" y="11797"/>
                  </a:lnTo>
                  <a:lnTo>
                    <a:pt x="5373" y="11700"/>
                  </a:lnTo>
                  <a:lnTo>
                    <a:pt x="5422" y="11626"/>
                  </a:lnTo>
                  <a:lnTo>
                    <a:pt x="5496" y="11553"/>
                  </a:lnTo>
                  <a:lnTo>
                    <a:pt x="8036" y="9013"/>
                  </a:lnTo>
                  <a:lnTo>
                    <a:pt x="8109" y="8964"/>
                  </a:lnTo>
                  <a:lnTo>
                    <a:pt x="8182" y="8915"/>
                  </a:lnTo>
                  <a:lnTo>
                    <a:pt x="8280" y="8891"/>
                  </a:lnTo>
                  <a:lnTo>
                    <a:pt x="8377" y="8867"/>
                  </a:lnTo>
                  <a:close/>
                  <a:moveTo>
                    <a:pt x="14825" y="1"/>
                  </a:moveTo>
                  <a:lnTo>
                    <a:pt x="14288" y="25"/>
                  </a:lnTo>
                  <a:lnTo>
                    <a:pt x="13751" y="50"/>
                  </a:lnTo>
                  <a:lnTo>
                    <a:pt x="13213" y="123"/>
                  </a:lnTo>
                  <a:lnTo>
                    <a:pt x="12676" y="245"/>
                  </a:lnTo>
                  <a:lnTo>
                    <a:pt x="12163" y="367"/>
                  </a:lnTo>
                  <a:lnTo>
                    <a:pt x="11675" y="538"/>
                  </a:lnTo>
                  <a:lnTo>
                    <a:pt x="11235" y="758"/>
                  </a:lnTo>
                  <a:lnTo>
                    <a:pt x="11015" y="856"/>
                  </a:lnTo>
                  <a:lnTo>
                    <a:pt x="10844" y="1002"/>
                  </a:lnTo>
                  <a:lnTo>
                    <a:pt x="10649" y="1124"/>
                  </a:lnTo>
                  <a:lnTo>
                    <a:pt x="10502" y="1271"/>
                  </a:lnTo>
                  <a:lnTo>
                    <a:pt x="5544" y="6229"/>
                  </a:lnTo>
                  <a:lnTo>
                    <a:pt x="391" y="6229"/>
                  </a:lnTo>
                  <a:lnTo>
                    <a:pt x="245" y="6253"/>
                  </a:lnTo>
                  <a:lnTo>
                    <a:pt x="147" y="6278"/>
                  </a:lnTo>
                  <a:lnTo>
                    <a:pt x="49" y="6327"/>
                  </a:lnTo>
                  <a:lnTo>
                    <a:pt x="0" y="6400"/>
                  </a:lnTo>
                  <a:lnTo>
                    <a:pt x="0" y="6473"/>
                  </a:lnTo>
                  <a:lnTo>
                    <a:pt x="25" y="6571"/>
                  </a:lnTo>
                  <a:lnTo>
                    <a:pt x="74" y="6668"/>
                  </a:lnTo>
                  <a:lnTo>
                    <a:pt x="171" y="6791"/>
                  </a:lnTo>
                  <a:lnTo>
                    <a:pt x="2589" y="9184"/>
                  </a:lnTo>
                  <a:lnTo>
                    <a:pt x="2272" y="9502"/>
                  </a:lnTo>
                  <a:lnTo>
                    <a:pt x="953" y="9746"/>
                  </a:lnTo>
                  <a:lnTo>
                    <a:pt x="806" y="9795"/>
                  </a:lnTo>
                  <a:lnTo>
                    <a:pt x="684" y="9843"/>
                  </a:lnTo>
                  <a:lnTo>
                    <a:pt x="611" y="9941"/>
                  </a:lnTo>
                  <a:lnTo>
                    <a:pt x="562" y="10014"/>
                  </a:lnTo>
                  <a:lnTo>
                    <a:pt x="562" y="10112"/>
                  </a:lnTo>
                  <a:lnTo>
                    <a:pt x="586" y="10234"/>
                  </a:lnTo>
                  <a:lnTo>
                    <a:pt x="635" y="10332"/>
                  </a:lnTo>
                  <a:lnTo>
                    <a:pt x="733" y="10454"/>
                  </a:lnTo>
                  <a:lnTo>
                    <a:pt x="7278" y="16999"/>
                  </a:lnTo>
                  <a:lnTo>
                    <a:pt x="7401" y="17097"/>
                  </a:lnTo>
                  <a:lnTo>
                    <a:pt x="7498" y="17146"/>
                  </a:lnTo>
                  <a:lnTo>
                    <a:pt x="7620" y="17170"/>
                  </a:lnTo>
                  <a:lnTo>
                    <a:pt x="7718" y="17170"/>
                  </a:lnTo>
                  <a:lnTo>
                    <a:pt x="7791" y="17122"/>
                  </a:lnTo>
                  <a:lnTo>
                    <a:pt x="7889" y="17048"/>
                  </a:lnTo>
                  <a:lnTo>
                    <a:pt x="7938" y="16926"/>
                  </a:lnTo>
                  <a:lnTo>
                    <a:pt x="7987" y="16780"/>
                  </a:lnTo>
                  <a:lnTo>
                    <a:pt x="8231" y="15461"/>
                  </a:lnTo>
                  <a:lnTo>
                    <a:pt x="8548" y="15143"/>
                  </a:lnTo>
                  <a:lnTo>
                    <a:pt x="10942" y="17561"/>
                  </a:lnTo>
                  <a:lnTo>
                    <a:pt x="11064" y="17659"/>
                  </a:lnTo>
                  <a:lnTo>
                    <a:pt x="11162" y="17708"/>
                  </a:lnTo>
                  <a:lnTo>
                    <a:pt x="11259" y="17732"/>
                  </a:lnTo>
                  <a:lnTo>
                    <a:pt x="11333" y="17732"/>
                  </a:lnTo>
                  <a:lnTo>
                    <a:pt x="11406" y="17683"/>
                  </a:lnTo>
                  <a:lnTo>
                    <a:pt x="11455" y="17586"/>
                  </a:lnTo>
                  <a:lnTo>
                    <a:pt x="11479" y="17488"/>
                  </a:lnTo>
                  <a:lnTo>
                    <a:pt x="11504" y="17341"/>
                  </a:lnTo>
                  <a:lnTo>
                    <a:pt x="11504" y="12188"/>
                  </a:lnTo>
                  <a:lnTo>
                    <a:pt x="16461" y="7230"/>
                  </a:lnTo>
                  <a:lnTo>
                    <a:pt x="16608" y="7084"/>
                  </a:lnTo>
                  <a:lnTo>
                    <a:pt x="16730" y="6888"/>
                  </a:lnTo>
                  <a:lnTo>
                    <a:pt x="16877" y="6693"/>
                  </a:lnTo>
                  <a:lnTo>
                    <a:pt x="16974" y="6498"/>
                  </a:lnTo>
                  <a:lnTo>
                    <a:pt x="17194" y="6058"/>
                  </a:lnTo>
                  <a:lnTo>
                    <a:pt x="17365" y="5569"/>
                  </a:lnTo>
                  <a:lnTo>
                    <a:pt x="17487" y="5057"/>
                  </a:lnTo>
                  <a:lnTo>
                    <a:pt x="17609" y="4519"/>
                  </a:lnTo>
                  <a:lnTo>
                    <a:pt x="17683" y="3982"/>
                  </a:lnTo>
                  <a:lnTo>
                    <a:pt x="17707" y="3445"/>
                  </a:lnTo>
                  <a:lnTo>
                    <a:pt x="17731" y="2907"/>
                  </a:lnTo>
                  <a:lnTo>
                    <a:pt x="17731" y="2419"/>
                  </a:lnTo>
                  <a:lnTo>
                    <a:pt x="17707" y="1955"/>
                  </a:lnTo>
                  <a:lnTo>
                    <a:pt x="17658" y="1515"/>
                  </a:lnTo>
                  <a:lnTo>
                    <a:pt x="17585" y="1149"/>
                  </a:lnTo>
                  <a:lnTo>
                    <a:pt x="17512" y="831"/>
                  </a:lnTo>
                  <a:lnTo>
                    <a:pt x="17414" y="587"/>
                  </a:lnTo>
                  <a:lnTo>
                    <a:pt x="17341" y="489"/>
                  </a:lnTo>
                  <a:lnTo>
                    <a:pt x="17292" y="441"/>
                  </a:lnTo>
                  <a:lnTo>
                    <a:pt x="17243" y="392"/>
                  </a:lnTo>
                  <a:lnTo>
                    <a:pt x="17145" y="318"/>
                  </a:lnTo>
                  <a:lnTo>
                    <a:pt x="16901" y="221"/>
                  </a:lnTo>
                  <a:lnTo>
                    <a:pt x="16584" y="148"/>
                  </a:lnTo>
                  <a:lnTo>
                    <a:pt x="16217" y="74"/>
                  </a:lnTo>
                  <a:lnTo>
                    <a:pt x="15778" y="25"/>
                  </a:lnTo>
                  <a:lnTo>
                    <a:pt x="15314"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184;p24"/>
            <p:cNvSpPr/>
            <p:nvPr/>
          </p:nvSpPr>
          <p:spPr>
            <a:xfrm>
              <a:off x="597725" y="4665400"/>
              <a:ext cx="73300" cy="73300"/>
            </a:xfrm>
            <a:custGeom>
              <a:avLst/>
              <a:gdLst/>
              <a:ahLst/>
              <a:cxnLst/>
              <a:rect l="l" t="t" r="r" b="b"/>
              <a:pathLst>
                <a:path w="2932" h="2932" extrusionOk="0">
                  <a:moveTo>
                    <a:pt x="2028" y="1"/>
                  </a:moveTo>
                  <a:lnTo>
                    <a:pt x="1857" y="25"/>
                  </a:lnTo>
                  <a:lnTo>
                    <a:pt x="1686" y="74"/>
                  </a:lnTo>
                  <a:lnTo>
                    <a:pt x="1515" y="147"/>
                  </a:lnTo>
                  <a:lnTo>
                    <a:pt x="1369" y="269"/>
                  </a:lnTo>
                  <a:lnTo>
                    <a:pt x="1222" y="489"/>
                  </a:lnTo>
                  <a:lnTo>
                    <a:pt x="1002" y="831"/>
                  </a:lnTo>
                  <a:lnTo>
                    <a:pt x="563" y="1735"/>
                  </a:lnTo>
                  <a:lnTo>
                    <a:pt x="172" y="2565"/>
                  </a:lnTo>
                  <a:lnTo>
                    <a:pt x="1" y="2932"/>
                  </a:lnTo>
                  <a:lnTo>
                    <a:pt x="1" y="2932"/>
                  </a:lnTo>
                  <a:lnTo>
                    <a:pt x="367" y="2761"/>
                  </a:lnTo>
                  <a:lnTo>
                    <a:pt x="1198" y="2370"/>
                  </a:lnTo>
                  <a:lnTo>
                    <a:pt x="2101" y="1930"/>
                  </a:lnTo>
                  <a:lnTo>
                    <a:pt x="2443" y="1710"/>
                  </a:lnTo>
                  <a:lnTo>
                    <a:pt x="2663" y="1564"/>
                  </a:lnTo>
                  <a:lnTo>
                    <a:pt x="2785" y="1417"/>
                  </a:lnTo>
                  <a:lnTo>
                    <a:pt x="2858" y="1246"/>
                  </a:lnTo>
                  <a:lnTo>
                    <a:pt x="2907" y="1075"/>
                  </a:lnTo>
                  <a:lnTo>
                    <a:pt x="2932" y="904"/>
                  </a:lnTo>
                  <a:lnTo>
                    <a:pt x="2907" y="733"/>
                  </a:lnTo>
                  <a:lnTo>
                    <a:pt x="2858" y="562"/>
                  </a:lnTo>
                  <a:lnTo>
                    <a:pt x="2785" y="416"/>
                  </a:lnTo>
                  <a:lnTo>
                    <a:pt x="2663" y="269"/>
                  </a:lnTo>
                  <a:lnTo>
                    <a:pt x="2517" y="147"/>
                  </a:lnTo>
                  <a:lnTo>
                    <a:pt x="2370" y="74"/>
                  </a:lnTo>
                  <a:lnTo>
                    <a:pt x="2199" y="25"/>
                  </a:lnTo>
                  <a:lnTo>
                    <a:pt x="2028"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185;p24"/>
            <p:cNvSpPr/>
            <p:nvPr/>
          </p:nvSpPr>
          <p:spPr>
            <a:xfrm>
              <a:off x="654525" y="4708150"/>
              <a:ext cx="47025" cy="47025"/>
            </a:xfrm>
            <a:custGeom>
              <a:avLst/>
              <a:gdLst/>
              <a:ahLst/>
              <a:cxnLst/>
              <a:rect l="l" t="t" r="r" b="b"/>
              <a:pathLst>
                <a:path w="1881" h="1881" extrusionOk="0">
                  <a:moveTo>
                    <a:pt x="1124" y="0"/>
                  </a:moveTo>
                  <a:lnTo>
                    <a:pt x="977" y="25"/>
                  </a:lnTo>
                  <a:lnTo>
                    <a:pt x="831" y="74"/>
                  </a:lnTo>
                  <a:lnTo>
                    <a:pt x="709" y="147"/>
                  </a:lnTo>
                  <a:lnTo>
                    <a:pt x="586" y="245"/>
                  </a:lnTo>
                  <a:lnTo>
                    <a:pt x="464" y="391"/>
                  </a:lnTo>
                  <a:lnTo>
                    <a:pt x="367" y="611"/>
                  </a:lnTo>
                  <a:lnTo>
                    <a:pt x="269" y="880"/>
                  </a:lnTo>
                  <a:lnTo>
                    <a:pt x="171" y="1173"/>
                  </a:lnTo>
                  <a:lnTo>
                    <a:pt x="49" y="1686"/>
                  </a:lnTo>
                  <a:lnTo>
                    <a:pt x="0" y="1881"/>
                  </a:lnTo>
                  <a:lnTo>
                    <a:pt x="0" y="1881"/>
                  </a:lnTo>
                  <a:lnTo>
                    <a:pt x="220" y="1857"/>
                  </a:lnTo>
                  <a:lnTo>
                    <a:pt x="733" y="1710"/>
                  </a:lnTo>
                  <a:lnTo>
                    <a:pt x="1002" y="1637"/>
                  </a:lnTo>
                  <a:lnTo>
                    <a:pt x="1270" y="1539"/>
                  </a:lnTo>
                  <a:lnTo>
                    <a:pt x="1515" y="1417"/>
                  </a:lnTo>
                  <a:lnTo>
                    <a:pt x="1661" y="1319"/>
                  </a:lnTo>
                  <a:lnTo>
                    <a:pt x="1759" y="1197"/>
                  </a:lnTo>
                  <a:lnTo>
                    <a:pt x="1832" y="1051"/>
                  </a:lnTo>
                  <a:lnTo>
                    <a:pt x="1881" y="928"/>
                  </a:lnTo>
                  <a:lnTo>
                    <a:pt x="1881" y="782"/>
                  </a:lnTo>
                  <a:lnTo>
                    <a:pt x="1881" y="635"/>
                  </a:lnTo>
                  <a:lnTo>
                    <a:pt x="1832" y="489"/>
                  </a:lnTo>
                  <a:lnTo>
                    <a:pt x="1759" y="367"/>
                  </a:lnTo>
                  <a:lnTo>
                    <a:pt x="1661" y="245"/>
                  </a:lnTo>
                  <a:lnTo>
                    <a:pt x="1539" y="147"/>
                  </a:lnTo>
                  <a:lnTo>
                    <a:pt x="1417" y="74"/>
                  </a:lnTo>
                  <a:lnTo>
                    <a:pt x="1270" y="25"/>
                  </a:lnTo>
                  <a:lnTo>
                    <a:pt x="1124"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24"/>
            <p:cNvSpPr/>
            <p:nvPr/>
          </p:nvSpPr>
          <p:spPr>
            <a:xfrm>
              <a:off x="581250" y="4634875"/>
              <a:ext cx="47050" cy="47050"/>
            </a:xfrm>
            <a:custGeom>
              <a:avLst/>
              <a:gdLst/>
              <a:ahLst/>
              <a:cxnLst/>
              <a:rect l="l" t="t" r="r" b="b"/>
              <a:pathLst>
                <a:path w="1882" h="1882" extrusionOk="0">
                  <a:moveTo>
                    <a:pt x="953" y="1"/>
                  </a:moveTo>
                  <a:lnTo>
                    <a:pt x="831" y="49"/>
                  </a:lnTo>
                  <a:lnTo>
                    <a:pt x="684" y="123"/>
                  </a:lnTo>
                  <a:lnTo>
                    <a:pt x="562" y="220"/>
                  </a:lnTo>
                  <a:lnTo>
                    <a:pt x="465" y="367"/>
                  </a:lnTo>
                  <a:lnTo>
                    <a:pt x="342" y="611"/>
                  </a:lnTo>
                  <a:lnTo>
                    <a:pt x="245" y="880"/>
                  </a:lnTo>
                  <a:lnTo>
                    <a:pt x="171" y="1148"/>
                  </a:lnTo>
                  <a:lnTo>
                    <a:pt x="25" y="1661"/>
                  </a:lnTo>
                  <a:lnTo>
                    <a:pt x="1" y="1881"/>
                  </a:lnTo>
                  <a:lnTo>
                    <a:pt x="196" y="1832"/>
                  </a:lnTo>
                  <a:lnTo>
                    <a:pt x="709" y="1710"/>
                  </a:lnTo>
                  <a:lnTo>
                    <a:pt x="1002" y="1613"/>
                  </a:lnTo>
                  <a:lnTo>
                    <a:pt x="1271" y="1515"/>
                  </a:lnTo>
                  <a:lnTo>
                    <a:pt x="1490" y="1417"/>
                  </a:lnTo>
                  <a:lnTo>
                    <a:pt x="1637" y="1295"/>
                  </a:lnTo>
                  <a:lnTo>
                    <a:pt x="1735" y="1173"/>
                  </a:lnTo>
                  <a:lnTo>
                    <a:pt x="1808" y="1051"/>
                  </a:lnTo>
                  <a:lnTo>
                    <a:pt x="1857" y="904"/>
                  </a:lnTo>
                  <a:lnTo>
                    <a:pt x="1881" y="758"/>
                  </a:lnTo>
                  <a:lnTo>
                    <a:pt x="1857" y="611"/>
                  </a:lnTo>
                  <a:lnTo>
                    <a:pt x="1808" y="465"/>
                  </a:lnTo>
                  <a:lnTo>
                    <a:pt x="1735" y="343"/>
                  </a:lnTo>
                  <a:lnTo>
                    <a:pt x="1637" y="220"/>
                  </a:lnTo>
                  <a:lnTo>
                    <a:pt x="1515" y="123"/>
                  </a:lnTo>
                  <a:lnTo>
                    <a:pt x="1393" y="49"/>
                  </a:lnTo>
                  <a:lnTo>
                    <a:pt x="1246"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87" name="Google Shape;187;p24"/>
          <p:cNvSpPr/>
          <p:nvPr/>
        </p:nvSpPr>
        <p:spPr>
          <a:xfrm rot="2466717">
            <a:off x="5819909" y="1025895"/>
            <a:ext cx="416526" cy="397713"/>
          </a:xfrm>
          <a:custGeom>
            <a:avLst/>
            <a:gdLst/>
            <a:ahLst/>
            <a:cxnLst/>
            <a:rect l="l" t="t" r="r" b="b"/>
            <a:pathLst>
              <a:path w="15144" h="14460" extrusionOk="0">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24"/>
          <p:cNvSpPr/>
          <p:nvPr/>
        </p:nvSpPr>
        <p:spPr>
          <a:xfrm rot="-1609245">
            <a:off x="6429073" y="1276138"/>
            <a:ext cx="299725" cy="286203"/>
          </a:xfrm>
          <a:custGeom>
            <a:avLst/>
            <a:gdLst/>
            <a:ahLst/>
            <a:cxnLst/>
            <a:rect l="l" t="t" r="r" b="b"/>
            <a:pathLst>
              <a:path w="15144" h="14460" extrusionOk="0">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189;p24"/>
          <p:cNvSpPr/>
          <p:nvPr/>
        </p:nvSpPr>
        <p:spPr>
          <a:xfrm rot="2926063">
            <a:off x="8246537" y="1502870"/>
            <a:ext cx="224479" cy="214340"/>
          </a:xfrm>
          <a:custGeom>
            <a:avLst/>
            <a:gdLst/>
            <a:ahLst/>
            <a:cxnLst/>
            <a:rect l="l" t="t" r="r" b="b"/>
            <a:pathLst>
              <a:path w="15144" h="14460" extrusionOk="0">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190;p24"/>
          <p:cNvSpPr/>
          <p:nvPr/>
        </p:nvSpPr>
        <p:spPr>
          <a:xfrm rot="-1609158">
            <a:off x="8202241" y="284727"/>
            <a:ext cx="202232" cy="193098"/>
          </a:xfrm>
          <a:custGeom>
            <a:avLst/>
            <a:gdLst/>
            <a:ahLst/>
            <a:cxnLst/>
            <a:rect l="l" t="t" r="r" b="b"/>
            <a:pathLst>
              <a:path w="15144" h="14460" extrusionOk="0">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24"/>
          <p:cNvSpPr txBox="1">
            <a:spLocks noGrp="1"/>
          </p:cNvSpPr>
          <p:nvPr>
            <p:ph type="sldNum" idx="12"/>
          </p:nvPr>
        </p:nvSpPr>
        <p:spPr>
          <a:xfrm>
            <a:off x="8604400" y="4590300"/>
            <a:ext cx="539700" cy="553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12</a:t>
            </a:fld>
            <a:endParaRPr/>
          </a:p>
        </p:txBody>
      </p:sp>
      <p:sp>
        <p:nvSpPr>
          <p:cNvPr id="192" name="Google Shape;192;p24"/>
          <p:cNvSpPr txBox="1"/>
          <p:nvPr/>
        </p:nvSpPr>
        <p:spPr>
          <a:xfrm>
            <a:off x="5139238" y="3228600"/>
            <a:ext cx="2879400" cy="1361700"/>
          </a:xfrm>
          <a:prstGeom prst="rect">
            <a:avLst/>
          </a:prstGeom>
          <a:noFill/>
          <a:ln>
            <a:noFill/>
          </a:ln>
        </p:spPr>
        <p:txBody>
          <a:bodyPr spcFirstLastPara="1" wrap="square" lIns="91425" tIns="91425" rIns="91425" bIns="91425" anchor="t" anchorCtr="0">
            <a:noAutofit/>
          </a:bodyPr>
          <a:lstStyle/>
          <a:p>
            <a:pPr marL="457200" lvl="0" indent="-342900" algn="l" rtl="0">
              <a:spcBef>
                <a:spcPts val="600"/>
              </a:spcBef>
              <a:spcAft>
                <a:spcPts val="0"/>
              </a:spcAft>
              <a:buClr>
                <a:schemeClr val="accent1"/>
              </a:buClr>
              <a:buSzPts val="1800"/>
              <a:buFont typeface="Raleway Light"/>
              <a:buChar char="●"/>
            </a:pPr>
            <a:r>
              <a:rPr lang="en" sz="1800">
                <a:solidFill>
                  <a:schemeClr val="dk2"/>
                </a:solidFill>
                <a:latin typeface="Raleway Light"/>
                <a:ea typeface="Raleway Light"/>
                <a:cs typeface="Raleway Light"/>
                <a:sym typeface="Raleway Light"/>
              </a:rPr>
              <a:t>TensorFlow</a:t>
            </a:r>
            <a:endParaRPr sz="1800">
              <a:solidFill>
                <a:schemeClr val="dk2"/>
              </a:solidFill>
              <a:latin typeface="Raleway Light"/>
              <a:ea typeface="Raleway Light"/>
              <a:cs typeface="Raleway Light"/>
              <a:sym typeface="Raleway Light"/>
            </a:endParaRPr>
          </a:p>
          <a:p>
            <a:pPr marL="457200" lvl="0" indent="-342900" algn="l" rtl="0">
              <a:spcBef>
                <a:spcPts val="0"/>
              </a:spcBef>
              <a:spcAft>
                <a:spcPts val="0"/>
              </a:spcAft>
              <a:buClr>
                <a:schemeClr val="accent1"/>
              </a:buClr>
              <a:buSzPts val="1800"/>
              <a:buFont typeface="Raleway Light"/>
              <a:buChar char="●"/>
            </a:pPr>
            <a:r>
              <a:rPr lang="en" sz="1800">
                <a:solidFill>
                  <a:schemeClr val="dk2"/>
                </a:solidFill>
                <a:latin typeface="Raleway Light"/>
                <a:ea typeface="Raleway Light"/>
                <a:cs typeface="Raleway Light"/>
                <a:sym typeface="Raleway Light"/>
              </a:rPr>
              <a:t>Keras</a:t>
            </a:r>
            <a:endParaRPr sz="1800">
              <a:solidFill>
                <a:schemeClr val="dk2"/>
              </a:solidFill>
              <a:latin typeface="Raleway Light"/>
              <a:ea typeface="Raleway Light"/>
              <a:cs typeface="Raleway Light"/>
              <a:sym typeface="Raleway Light"/>
            </a:endParaRPr>
          </a:p>
          <a:p>
            <a:pPr marL="457200" lvl="0" indent="-342900" algn="l" rtl="0">
              <a:spcBef>
                <a:spcPts val="0"/>
              </a:spcBef>
              <a:spcAft>
                <a:spcPts val="0"/>
              </a:spcAft>
              <a:buClr>
                <a:schemeClr val="accent1"/>
              </a:buClr>
              <a:buSzPts val="1800"/>
              <a:buFont typeface="Raleway Light"/>
              <a:buChar char="●"/>
            </a:pPr>
            <a:r>
              <a:rPr lang="en" sz="1800">
                <a:solidFill>
                  <a:schemeClr val="dk2"/>
                </a:solidFill>
                <a:latin typeface="Raleway Light"/>
                <a:ea typeface="Raleway Light"/>
                <a:cs typeface="Raleway Light"/>
                <a:sym typeface="Raleway Light"/>
              </a:rPr>
              <a:t>Pandas</a:t>
            </a:r>
            <a:endParaRPr sz="1800">
              <a:solidFill>
                <a:schemeClr val="dk2"/>
              </a:solidFill>
              <a:latin typeface="Raleway Light"/>
              <a:ea typeface="Raleway Light"/>
              <a:cs typeface="Raleway Light"/>
              <a:sym typeface="Raleway Light"/>
            </a:endParaRPr>
          </a:p>
          <a:p>
            <a:pPr marL="457200" lvl="0" indent="-342900" algn="l" rtl="0">
              <a:spcBef>
                <a:spcPts val="0"/>
              </a:spcBef>
              <a:spcAft>
                <a:spcPts val="0"/>
              </a:spcAft>
              <a:buClr>
                <a:schemeClr val="accent1"/>
              </a:buClr>
              <a:buSzPts val="1800"/>
              <a:buFont typeface="Raleway Light"/>
              <a:buChar char="●"/>
            </a:pPr>
            <a:r>
              <a:rPr lang="en" sz="1800">
                <a:solidFill>
                  <a:schemeClr val="dk2"/>
                </a:solidFill>
                <a:latin typeface="Raleway Light"/>
                <a:ea typeface="Raleway Light"/>
                <a:cs typeface="Raleway Light"/>
                <a:sym typeface="Raleway Light"/>
              </a:rPr>
              <a:t>Matplotlib</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25"/>
          <p:cNvSpPr txBox="1">
            <a:spLocks noGrp="1"/>
          </p:cNvSpPr>
          <p:nvPr>
            <p:ph type="body" idx="1"/>
          </p:nvPr>
        </p:nvSpPr>
        <p:spPr>
          <a:xfrm>
            <a:off x="1005450" y="1795325"/>
            <a:ext cx="7133100" cy="25785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1600" b="1"/>
              <a:t>I created a google drive folder with the following resources:</a:t>
            </a:r>
            <a:endParaRPr sz="1600" b="1"/>
          </a:p>
          <a:p>
            <a:pPr marL="457200" lvl="0" indent="-330200" algn="l" rtl="0">
              <a:spcBef>
                <a:spcPts val="600"/>
              </a:spcBef>
              <a:spcAft>
                <a:spcPts val="0"/>
              </a:spcAft>
              <a:buSzPts val="1600"/>
              <a:buChar char="●"/>
            </a:pPr>
            <a:r>
              <a:rPr lang="en" sz="1600" b="1"/>
              <a:t>Personally recorded Videos for Introduction to Python</a:t>
            </a:r>
            <a:endParaRPr sz="1600" b="1"/>
          </a:p>
          <a:p>
            <a:pPr marL="457200" lvl="0" indent="-330200" algn="l" rtl="0">
              <a:spcBef>
                <a:spcPts val="0"/>
              </a:spcBef>
              <a:spcAft>
                <a:spcPts val="0"/>
              </a:spcAft>
              <a:buSzPts val="1600"/>
              <a:buChar char="●"/>
            </a:pPr>
            <a:r>
              <a:rPr lang="en" sz="1600" b="1"/>
              <a:t>Videos on introduction to Neural Networks</a:t>
            </a:r>
            <a:endParaRPr sz="1600" b="1"/>
          </a:p>
          <a:p>
            <a:pPr marL="457200" lvl="0" indent="-330200" algn="l" rtl="0">
              <a:spcBef>
                <a:spcPts val="0"/>
              </a:spcBef>
              <a:spcAft>
                <a:spcPts val="0"/>
              </a:spcAft>
              <a:buSzPts val="1600"/>
              <a:buChar char="●"/>
            </a:pPr>
            <a:r>
              <a:rPr lang="en" sz="1600" b="1"/>
              <a:t>Suggested courses for Machine Learning</a:t>
            </a:r>
            <a:endParaRPr sz="1600" b="1"/>
          </a:p>
          <a:p>
            <a:pPr marL="457200" lvl="0" indent="-330200" algn="l" rtl="0">
              <a:spcBef>
                <a:spcPts val="0"/>
              </a:spcBef>
              <a:spcAft>
                <a:spcPts val="0"/>
              </a:spcAft>
              <a:buSzPts val="1600"/>
              <a:buChar char="●"/>
            </a:pPr>
            <a:r>
              <a:rPr lang="en" sz="1600" b="1"/>
              <a:t>Suggested Topics for Exploration this Summer</a:t>
            </a:r>
            <a:endParaRPr sz="1600" b="1"/>
          </a:p>
          <a:p>
            <a:pPr marL="457200" lvl="0" indent="-330200" algn="l" rtl="0">
              <a:spcBef>
                <a:spcPts val="0"/>
              </a:spcBef>
              <a:spcAft>
                <a:spcPts val="0"/>
              </a:spcAft>
              <a:buSzPts val="1600"/>
              <a:buChar char="●"/>
            </a:pPr>
            <a:r>
              <a:rPr lang="en" sz="1600" b="1"/>
              <a:t>Template Google Colab Notebooks with most of the image preprocessing and data analysis work done for you</a:t>
            </a:r>
            <a:endParaRPr sz="1600" b="1"/>
          </a:p>
          <a:p>
            <a:pPr marL="457200" lvl="0" indent="-330200" algn="l" rtl="0">
              <a:spcBef>
                <a:spcPts val="0"/>
              </a:spcBef>
              <a:spcAft>
                <a:spcPts val="0"/>
              </a:spcAft>
              <a:buSzPts val="1600"/>
              <a:buChar char="●"/>
            </a:pPr>
            <a:r>
              <a:rPr lang="en" sz="1600" b="1"/>
              <a:t>Will be updated with more resources as the summer progresses. </a:t>
            </a:r>
            <a:endParaRPr sz="1600" b="1"/>
          </a:p>
          <a:p>
            <a:pPr marL="457200" lvl="0" indent="-330200" algn="l" rtl="0">
              <a:spcBef>
                <a:spcPts val="0"/>
              </a:spcBef>
              <a:spcAft>
                <a:spcPts val="0"/>
              </a:spcAft>
              <a:buSzPts val="1600"/>
              <a:buChar char="●"/>
            </a:pPr>
            <a:r>
              <a:rPr lang="en" sz="1600" b="1"/>
              <a:t>Will be sharing this with all of you after approval of the proprietary rights agreement. </a:t>
            </a:r>
            <a:endParaRPr sz="1600" b="1"/>
          </a:p>
        </p:txBody>
      </p:sp>
      <p:sp>
        <p:nvSpPr>
          <p:cNvPr id="198" name="Google Shape;198;p25"/>
          <p:cNvSpPr txBox="1">
            <a:spLocks noGrp="1"/>
          </p:cNvSpPr>
          <p:nvPr>
            <p:ph type="title"/>
          </p:nvPr>
        </p:nvSpPr>
        <p:spPr>
          <a:xfrm>
            <a:off x="922000" y="891775"/>
            <a:ext cx="6866100" cy="85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5300"/>
              <a:t>Google Drive Folder</a:t>
            </a:r>
            <a:endParaRPr sz="4800"/>
          </a:p>
        </p:txBody>
      </p:sp>
      <p:sp>
        <p:nvSpPr>
          <p:cNvPr id="199" name="Google Shape;199;p25"/>
          <p:cNvSpPr txBox="1">
            <a:spLocks noGrp="1"/>
          </p:cNvSpPr>
          <p:nvPr>
            <p:ph type="sldNum" idx="12"/>
          </p:nvPr>
        </p:nvSpPr>
        <p:spPr>
          <a:xfrm>
            <a:off x="8604400" y="4590300"/>
            <a:ext cx="539700" cy="553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13</a:t>
            </a:fld>
            <a:endParaRPr/>
          </a:p>
        </p:txBody>
      </p:sp>
      <p:sp>
        <p:nvSpPr>
          <p:cNvPr id="200" name="Google Shape;200;p25"/>
          <p:cNvSpPr/>
          <p:nvPr/>
        </p:nvSpPr>
        <p:spPr>
          <a:xfrm>
            <a:off x="8055177" y="292676"/>
            <a:ext cx="796167" cy="796157"/>
          </a:xfrm>
          <a:custGeom>
            <a:avLst/>
            <a:gdLst/>
            <a:ahLst/>
            <a:cxnLst/>
            <a:rect l="l" t="t" r="r" b="b"/>
            <a:pathLst>
              <a:path w="16072" h="16071" extrusionOk="0">
                <a:moveTo>
                  <a:pt x="8036" y="0"/>
                </a:moveTo>
                <a:lnTo>
                  <a:pt x="7938" y="24"/>
                </a:lnTo>
                <a:lnTo>
                  <a:pt x="7792" y="98"/>
                </a:lnTo>
                <a:lnTo>
                  <a:pt x="7328" y="366"/>
                </a:lnTo>
                <a:lnTo>
                  <a:pt x="7059" y="537"/>
                </a:lnTo>
                <a:lnTo>
                  <a:pt x="6766" y="757"/>
                </a:lnTo>
                <a:lnTo>
                  <a:pt x="6448" y="977"/>
                </a:lnTo>
                <a:lnTo>
                  <a:pt x="6155" y="1246"/>
                </a:lnTo>
                <a:lnTo>
                  <a:pt x="5887" y="1514"/>
                </a:lnTo>
                <a:lnTo>
                  <a:pt x="5643" y="1807"/>
                </a:lnTo>
                <a:lnTo>
                  <a:pt x="5447" y="2100"/>
                </a:lnTo>
                <a:lnTo>
                  <a:pt x="5374" y="2247"/>
                </a:lnTo>
                <a:lnTo>
                  <a:pt x="5325" y="2418"/>
                </a:lnTo>
                <a:lnTo>
                  <a:pt x="5276" y="2564"/>
                </a:lnTo>
                <a:lnTo>
                  <a:pt x="5252" y="2711"/>
                </a:lnTo>
                <a:lnTo>
                  <a:pt x="5252" y="2858"/>
                </a:lnTo>
                <a:lnTo>
                  <a:pt x="5276" y="3029"/>
                </a:lnTo>
                <a:lnTo>
                  <a:pt x="5325" y="3175"/>
                </a:lnTo>
                <a:lnTo>
                  <a:pt x="5398" y="3322"/>
                </a:lnTo>
                <a:lnTo>
                  <a:pt x="5496" y="3468"/>
                </a:lnTo>
                <a:lnTo>
                  <a:pt x="5618" y="3615"/>
                </a:lnTo>
                <a:lnTo>
                  <a:pt x="5814" y="3761"/>
                </a:lnTo>
                <a:lnTo>
                  <a:pt x="6009" y="3859"/>
                </a:lnTo>
                <a:lnTo>
                  <a:pt x="6204" y="3957"/>
                </a:lnTo>
                <a:lnTo>
                  <a:pt x="6424" y="4005"/>
                </a:lnTo>
                <a:lnTo>
                  <a:pt x="6644" y="4054"/>
                </a:lnTo>
                <a:lnTo>
                  <a:pt x="6864" y="4152"/>
                </a:lnTo>
                <a:lnTo>
                  <a:pt x="7059" y="4250"/>
                </a:lnTo>
                <a:lnTo>
                  <a:pt x="7254" y="4421"/>
                </a:lnTo>
                <a:lnTo>
                  <a:pt x="7425" y="4616"/>
                </a:lnTo>
                <a:lnTo>
                  <a:pt x="7523" y="4836"/>
                </a:lnTo>
                <a:lnTo>
                  <a:pt x="7596" y="5080"/>
                </a:lnTo>
                <a:lnTo>
                  <a:pt x="7621" y="5373"/>
                </a:lnTo>
                <a:lnTo>
                  <a:pt x="7596" y="5569"/>
                </a:lnTo>
                <a:lnTo>
                  <a:pt x="7572" y="5788"/>
                </a:lnTo>
                <a:lnTo>
                  <a:pt x="7499" y="5984"/>
                </a:lnTo>
                <a:lnTo>
                  <a:pt x="7425" y="6179"/>
                </a:lnTo>
                <a:lnTo>
                  <a:pt x="7328" y="6374"/>
                </a:lnTo>
                <a:lnTo>
                  <a:pt x="7206" y="6570"/>
                </a:lnTo>
                <a:lnTo>
                  <a:pt x="7059" y="6741"/>
                </a:lnTo>
                <a:lnTo>
                  <a:pt x="6913" y="6912"/>
                </a:lnTo>
                <a:lnTo>
                  <a:pt x="6742" y="7058"/>
                </a:lnTo>
                <a:lnTo>
                  <a:pt x="6571" y="7205"/>
                </a:lnTo>
                <a:lnTo>
                  <a:pt x="6400" y="7303"/>
                </a:lnTo>
                <a:lnTo>
                  <a:pt x="6204" y="7425"/>
                </a:lnTo>
                <a:lnTo>
                  <a:pt x="6009" y="7498"/>
                </a:lnTo>
                <a:lnTo>
                  <a:pt x="5789" y="7571"/>
                </a:lnTo>
                <a:lnTo>
                  <a:pt x="5569" y="7596"/>
                </a:lnTo>
                <a:lnTo>
                  <a:pt x="5374" y="7620"/>
                </a:lnTo>
                <a:lnTo>
                  <a:pt x="5105" y="7596"/>
                </a:lnTo>
                <a:lnTo>
                  <a:pt x="4861" y="7522"/>
                </a:lnTo>
                <a:lnTo>
                  <a:pt x="4617" y="7425"/>
                </a:lnTo>
                <a:lnTo>
                  <a:pt x="4421" y="7254"/>
                </a:lnTo>
                <a:lnTo>
                  <a:pt x="4250" y="7058"/>
                </a:lnTo>
                <a:lnTo>
                  <a:pt x="4128" y="6839"/>
                </a:lnTo>
                <a:lnTo>
                  <a:pt x="4055" y="6619"/>
                </a:lnTo>
                <a:lnTo>
                  <a:pt x="3982" y="6399"/>
                </a:lnTo>
                <a:lnTo>
                  <a:pt x="3933" y="6204"/>
                </a:lnTo>
                <a:lnTo>
                  <a:pt x="3860" y="6008"/>
                </a:lnTo>
                <a:lnTo>
                  <a:pt x="3762" y="5813"/>
                </a:lnTo>
                <a:lnTo>
                  <a:pt x="3615" y="5617"/>
                </a:lnTo>
                <a:lnTo>
                  <a:pt x="3469" y="5495"/>
                </a:lnTo>
                <a:lnTo>
                  <a:pt x="3322" y="5398"/>
                </a:lnTo>
                <a:lnTo>
                  <a:pt x="3176" y="5324"/>
                </a:lnTo>
                <a:lnTo>
                  <a:pt x="3029" y="5275"/>
                </a:lnTo>
                <a:lnTo>
                  <a:pt x="2858" y="5251"/>
                </a:lnTo>
                <a:lnTo>
                  <a:pt x="2712" y="5251"/>
                </a:lnTo>
                <a:lnTo>
                  <a:pt x="2565" y="5275"/>
                </a:lnTo>
                <a:lnTo>
                  <a:pt x="2419" y="5324"/>
                </a:lnTo>
                <a:lnTo>
                  <a:pt x="2248" y="5373"/>
                </a:lnTo>
                <a:lnTo>
                  <a:pt x="2101" y="5446"/>
                </a:lnTo>
                <a:lnTo>
                  <a:pt x="1808" y="5642"/>
                </a:lnTo>
                <a:lnTo>
                  <a:pt x="1515" y="5886"/>
                </a:lnTo>
                <a:lnTo>
                  <a:pt x="1246" y="6155"/>
                </a:lnTo>
                <a:lnTo>
                  <a:pt x="978" y="6448"/>
                </a:lnTo>
                <a:lnTo>
                  <a:pt x="758" y="6765"/>
                </a:lnTo>
                <a:lnTo>
                  <a:pt x="538" y="7058"/>
                </a:lnTo>
                <a:lnTo>
                  <a:pt x="367" y="7327"/>
                </a:lnTo>
                <a:lnTo>
                  <a:pt x="99" y="7791"/>
                </a:lnTo>
                <a:lnTo>
                  <a:pt x="25" y="7938"/>
                </a:lnTo>
                <a:lnTo>
                  <a:pt x="1" y="8035"/>
                </a:lnTo>
                <a:lnTo>
                  <a:pt x="25" y="8231"/>
                </a:lnTo>
                <a:lnTo>
                  <a:pt x="74" y="8402"/>
                </a:lnTo>
                <a:lnTo>
                  <a:pt x="172" y="8597"/>
                </a:lnTo>
                <a:lnTo>
                  <a:pt x="294" y="8744"/>
                </a:lnTo>
                <a:lnTo>
                  <a:pt x="587" y="9012"/>
                </a:lnTo>
                <a:lnTo>
                  <a:pt x="880" y="9256"/>
                </a:lnTo>
                <a:lnTo>
                  <a:pt x="1417" y="9696"/>
                </a:lnTo>
                <a:lnTo>
                  <a:pt x="1906" y="10062"/>
                </a:lnTo>
                <a:lnTo>
                  <a:pt x="2101" y="10233"/>
                </a:lnTo>
                <a:lnTo>
                  <a:pt x="2297" y="10404"/>
                </a:lnTo>
                <a:lnTo>
                  <a:pt x="2419" y="10575"/>
                </a:lnTo>
                <a:lnTo>
                  <a:pt x="2541" y="10746"/>
                </a:lnTo>
                <a:lnTo>
                  <a:pt x="2590" y="10917"/>
                </a:lnTo>
                <a:lnTo>
                  <a:pt x="2590" y="11113"/>
                </a:lnTo>
                <a:lnTo>
                  <a:pt x="2541" y="11308"/>
                </a:lnTo>
                <a:lnTo>
                  <a:pt x="2443" y="11528"/>
                </a:lnTo>
                <a:lnTo>
                  <a:pt x="2272" y="11772"/>
                </a:lnTo>
                <a:lnTo>
                  <a:pt x="2004" y="12041"/>
                </a:lnTo>
                <a:lnTo>
                  <a:pt x="1833" y="12212"/>
                </a:lnTo>
                <a:lnTo>
                  <a:pt x="1637" y="12309"/>
                </a:lnTo>
                <a:lnTo>
                  <a:pt x="1417" y="12383"/>
                </a:lnTo>
                <a:lnTo>
                  <a:pt x="1222" y="12431"/>
                </a:lnTo>
                <a:lnTo>
                  <a:pt x="1002" y="12480"/>
                </a:lnTo>
                <a:lnTo>
                  <a:pt x="782" y="12578"/>
                </a:lnTo>
                <a:lnTo>
                  <a:pt x="587" y="12700"/>
                </a:lnTo>
                <a:lnTo>
                  <a:pt x="367" y="12871"/>
                </a:lnTo>
                <a:lnTo>
                  <a:pt x="196" y="13066"/>
                </a:lnTo>
                <a:lnTo>
                  <a:pt x="99" y="13286"/>
                </a:lnTo>
                <a:lnTo>
                  <a:pt x="25" y="13530"/>
                </a:lnTo>
                <a:lnTo>
                  <a:pt x="1" y="13799"/>
                </a:lnTo>
                <a:lnTo>
                  <a:pt x="25" y="14019"/>
                </a:lnTo>
                <a:lnTo>
                  <a:pt x="50" y="14239"/>
                </a:lnTo>
                <a:lnTo>
                  <a:pt x="123" y="14434"/>
                </a:lnTo>
                <a:lnTo>
                  <a:pt x="221" y="14654"/>
                </a:lnTo>
                <a:lnTo>
                  <a:pt x="318" y="14825"/>
                </a:lnTo>
                <a:lnTo>
                  <a:pt x="440" y="15020"/>
                </a:lnTo>
                <a:lnTo>
                  <a:pt x="563" y="15191"/>
                </a:lnTo>
                <a:lnTo>
                  <a:pt x="709" y="15362"/>
                </a:lnTo>
                <a:lnTo>
                  <a:pt x="880" y="15509"/>
                </a:lnTo>
                <a:lnTo>
                  <a:pt x="1051" y="15631"/>
                </a:lnTo>
                <a:lnTo>
                  <a:pt x="1246" y="15753"/>
                </a:lnTo>
                <a:lnTo>
                  <a:pt x="1442" y="15875"/>
                </a:lnTo>
                <a:lnTo>
                  <a:pt x="1637" y="15948"/>
                </a:lnTo>
                <a:lnTo>
                  <a:pt x="1857" y="16022"/>
                </a:lnTo>
                <a:lnTo>
                  <a:pt x="2052" y="16046"/>
                </a:lnTo>
                <a:lnTo>
                  <a:pt x="2272" y="16070"/>
                </a:lnTo>
                <a:lnTo>
                  <a:pt x="2541" y="16046"/>
                </a:lnTo>
                <a:lnTo>
                  <a:pt x="2785" y="15973"/>
                </a:lnTo>
                <a:lnTo>
                  <a:pt x="3005" y="15875"/>
                </a:lnTo>
                <a:lnTo>
                  <a:pt x="3200" y="15704"/>
                </a:lnTo>
                <a:lnTo>
                  <a:pt x="3371" y="15509"/>
                </a:lnTo>
                <a:lnTo>
                  <a:pt x="3493" y="15289"/>
                </a:lnTo>
                <a:lnTo>
                  <a:pt x="3567" y="15094"/>
                </a:lnTo>
                <a:lnTo>
                  <a:pt x="3615" y="14874"/>
                </a:lnTo>
                <a:lnTo>
                  <a:pt x="3689" y="14654"/>
                </a:lnTo>
                <a:lnTo>
                  <a:pt x="3762" y="14459"/>
                </a:lnTo>
                <a:lnTo>
                  <a:pt x="3860" y="14239"/>
                </a:lnTo>
                <a:lnTo>
                  <a:pt x="4031" y="14068"/>
                </a:lnTo>
                <a:lnTo>
                  <a:pt x="4299" y="13824"/>
                </a:lnTo>
                <a:lnTo>
                  <a:pt x="4544" y="13628"/>
                </a:lnTo>
                <a:lnTo>
                  <a:pt x="4763" y="13530"/>
                </a:lnTo>
                <a:lnTo>
                  <a:pt x="4959" y="13482"/>
                </a:lnTo>
                <a:lnTo>
                  <a:pt x="5154" y="13482"/>
                </a:lnTo>
                <a:lnTo>
                  <a:pt x="5325" y="13530"/>
                </a:lnTo>
                <a:lnTo>
                  <a:pt x="5496" y="13653"/>
                </a:lnTo>
                <a:lnTo>
                  <a:pt x="5667" y="13775"/>
                </a:lnTo>
                <a:lnTo>
                  <a:pt x="5838" y="13970"/>
                </a:lnTo>
                <a:lnTo>
                  <a:pt x="6009" y="14165"/>
                </a:lnTo>
                <a:lnTo>
                  <a:pt x="6375" y="14654"/>
                </a:lnTo>
                <a:lnTo>
                  <a:pt x="6815" y="15191"/>
                </a:lnTo>
                <a:lnTo>
                  <a:pt x="7059" y="15484"/>
                </a:lnTo>
                <a:lnTo>
                  <a:pt x="7328" y="15777"/>
                </a:lnTo>
                <a:lnTo>
                  <a:pt x="7474" y="15899"/>
                </a:lnTo>
                <a:lnTo>
                  <a:pt x="7670" y="15997"/>
                </a:lnTo>
                <a:lnTo>
                  <a:pt x="7841" y="16046"/>
                </a:lnTo>
                <a:lnTo>
                  <a:pt x="8036" y="16070"/>
                </a:lnTo>
                <a:lnTo>
                  <a:pt x="8134" y="16046"/>
                </a:lnTo>
                <a:lnTo>
                  <a:pt x="8280" y="15973"/>
                </a:lnTo>
                <a:lnTo>
                  <a:pt x="8744" y="15704"/>
                </a:lnTo>
                <a:lnTo>
                  <a:pt x="9013" y="15533"/>
                </a:lnTo>
                <a:lnTo>
                  <a:pt x="9306" y="15313"/>
                </a:lnTo>
                <a:lnTo>
                  <a:pt x="9623" y="15094"/>
                </a:lnTo>
                <a:lnTo>
                  <a:pt x="9917" y="14825"/>
                </a:lnTo>
                <a:lnTo>
                  <a:pt x="10185" y="14556"/>
                </a:lnTo>
                <a:lnTo>
                  <a:pt x="10429" y="14263"/>
                </a:lnTo>
                <a:lnTo>
                  <a:pt x="10625" y="13970"/>
                </a:lnTo>
                <a:lnTo>
                  <a:pt x="10698" y="13824"/>
                </a:lnTo>
                <a:lnTo>
                  <a:pt x="10747" y="13653"/>
                </a:lnTo>
                <a:lnTo>
                  <a:pt x="10796" y="13506"/>
                </a:lnTo>
                <a:lnTo>
                  <a:pt x="10820" y="13359"/>
                </a:lnTo>
                <a:lnTo>
                  <a:pt x="10820" y="13213"/>
                </a:lnTo>
                <a:lnTo>
                  <a:pt x="10796" y="13042"/>
                </a:lnTo>
                <a:lnTo>
                  <a:pt x="10747" y="12895"/>
                </a:lnTo>
                <a:lnTo>
                  <a:pt x="10674" y="12749"/>
                </a:lnTo>
                <a:lnTo>
                  <a:pt x="10576" y="12602"/>
                </a:lnTo>
                <a:lnTo>
                  <a:pt x="10454" y="12456"/>
                </a:lnTo>
                <a:lnTo>
                  <a:pt x="10258" y="12309"/>
                </a:lnTo>
                <a:lnTo>
                  <a:pt x="10063" y="12212"/>
                </a:lnTo>
                <a:lnTo>
                  <a:pt x="9868" y="12138"/>
                </a:lnTo>
                <a:lnTo>
                  <a:pt x="9648" y="12065"/>
                </a:lnTo>
                <a:lnTo>
                  <a:pt x="9428" y="12016"/>
                </a:lnTo>
                <a:lnTo>
                  <a:pt x="9208" y="11919"/>
                </a:lnTo>
                <a:lnTo>
                  <a:pt x="9013" y="11821"/>
                </a:lnTo>
                <a:lnTo>
                  <a:pt x="8818" y="11650"/>
                </a:lnTo>
                <a:lnTo>
                  <a:pt x="8647" y="11454"/>
                </a:lnTo>
                <a:lnTo>
                  <a:pt x="8549" y="11235"/>
                </a:lnTo>
                <a:lnTo>
                  <a:pt x="8476" y="10990"/>
                </a:lnTo>
                <a:lnTo>
                  <a:pt x="8451" y="10697"/>
                </a:lnTo>
                <a:lnTo>
                  <a:pt x="8476" y="10502"/>
                </a:lnTo>
                <a:lnTo>
                  <a:pt x="8500" y="10282"/>
                </a:lnTo>
                <a:lnTo>
                  <a:pt x="8573" y="10087"/>
                </a:lnTo>
                <a:lnTo>
                  <a:pt x="8647" y="9891"/>
                </a:lnTo>
                <a:lnTo>
                  <a:pt x="8744" y="9696"/>
                </a:lnTo>
                <a:lnTo>
                  <a:pt x="8866" y="9501"/>
                </a:lnTo>
                <a:lnTo>
                  <a:pt x="9013" y="9330"/>
                </a:lnTo>
                <a:lnTo>
                  <a:pt x="9159" y="9159"/>
                </a:lnTo>
                <a:lnTo>
                  <a:pt x="9330" y="9012"/>
                </a:lnTo>
                <a:lnTo>
                  <a:pt x="9501" y="8890"/>
                </a:lnTo>
                <a:lnTo>
                  <a:pt x="9672" y="8768"/>
                </a:lnTo>
                <a:lnTo>
                  <a:pt x="9868" y="8646"/>
                </a:lnTo>
                <a:lnTo>
                  <a:pt x="10063" y="8573"/>
                </a:lnTo>
                <a:lnTo>
                  <a:pt x="10283" y="8499"/>
                </a:lnTo>
                <a:lnTo>
                  <a:pt x="10503" y="8475"/>
                </a:lnTo>
                <a:lnTo>
                  <a:pt x="10698" y="8450"/>
                </a:lnTo>
                <a:lnTo>
                  <a:pt x="10967" y="8475"/>
                </a:lnTo>
                <a:lnTo>
                  <a:pt x="11211" y="8548"/>
                </a:lnTo>
                <a:lnTo>
                  <a:pt x="11455" y="8646"/>
                </a:lnTo>
                <a:lnTo>
                  <a:pt x="11651" y="8817"/>
                </a:lnTo>
                <a:lnTo>
                  <a:pt x="11822" y="9012"/>
                </a:lnTo>
                <a:lnTo>
                  <a:pt x="11944" y="9232"/>
                </a:lnTo>
                <a:lnTo>
                  <a:pt x="12017" y="9452"/>
                </a:lnTo>
                <a:lnTo>
                  <a:pt x="12090" y="9672"/>
                </a:lnTo>
                <a:lnTo>
                  <a:pt x="12139" y="9867"/>
                </a:lnTo>
                <a:lnTo>
                  <a:pt x="12212" y="10062"/>
                </a:lnTo>
                <a:lnTo>
                  <a:pt x="12310" y="10258"/>
                </a:lnTo>
                <a:lnTo>
                  <a:pt x="12457" y="10453"/>
                </a:lnTo>
                <a:lnTo>
                  <a:pt x="12603" y="10575"/>
                </a:lnTo>
                <a:lnTo>
                  <a:pt x="12750" y="10673"/>
                </a:lnTo>
                <a:lnTo>
                  <a:pt x="12896" y="10746"/>
                </a:lnTo>
                <a:lnTo>
                  <a:pt x="13043" y="10795"/>
                </a:lnTo>
                <a:lnTo>
                  <a:pt x="13214" y="10819"/>
                </a:lnTo>
                <a:lnTo>
                  <a:pt x="13360" y="10819"/>
                </a:lnTo>
                <a:lnTo>
                  <a:pt x="13507" y="10795"/>
                </a:lnTo>
                <a:lnTo>
                  <a:pt x="13653" y="10746"/>
                </a:lnTo>
                <a:lnTo>
                  <a:pt x="13824" y="10697"/>
                </a:lnTo>
                <a:lnTo>
                  <a:pt x="13971" y="10624"/>
                </a:lnTo>
                <a:lnTo>
                  <a:pt x="14264" y="10429"/>
                </a:lnTo>
                <a:lnTo>
                  <a:pt x="14557" y="10184"/>
                </a:lnTo>
                <a:lnTo>
                  <a:pt x="14826" y="9916"/>
                </a:lnTo>
                <a:lnTo>
                  <a:pt x="15094" y="9623"/>
                </a:lnTo>
                <a:lnTo>
                  <a:pt x="15314" y="9305"/>
                </a:lnTo>
                <a:lnTo>
                  <a:pt x="15534" y="9012"/>
                </a:lnTo>
                <a:lnTo>
                  <a:pt x="15705" y="8744"/>
                </a:lnTo>
                <a:lnTo>
                  <a:pt x="15973" y="8279"/>
                </a:lnTo>
                <a:lnTo>
                  <a:pt x="16047" y="8133"/>
                </a:lnTo>
                <a:lnTo>
                  <a:pt x="16071" y="8035"/>
                </a:lnTo>
                <a:lnTo>
                  <a:pt x="16047" y="7840"/>
                </a:lnTo>
                <a:lnTo>
                  <a:pt x="15998" y="7669"/>
                </a:lnTo>
                <a:lnTo>
                  <a:pt x="15900" y="7474"/>
                </a:lnTo>
                <a:lnTo>
                  <a:pt x="15778" y="7327"/>
                </a:lnTo>
                <a:lnTo>
                  <a:pt x="15485" y="7058"/>
                </a:lnTo>
                <a:lnTo>
                  <a:pt x="15192" y="6814"/>
                </a:lnTo>
                <a:lnTo>
                  <a:pt x="14655" y="6374"/>
                </a:lnTo>
                <a:lnTo>
                  <a:pt x="14166" y="6008"/>
                </a:lnTo>
                <a:lnTo>
                  <a:pt x="13971" y="5837"/>
                </a:lnTo>
                <a:lnTo>
                  <a:pt x="13775" y="5666"/>
                </a:lnTo>
                <a:lnTo>
                  <a:pt x="13653" y="5495"/>
                </a:lnTo>
                <a:lnTo>
                  <a:pt x="13531" y="5324"/>
                </a:lnTo>
                <a:lnTo>
                  <a:pt x="13482" y="5153"/>
                </a:lnTo>
                <a:lnTo>
                  <a:pt x="13482" y="4958"/>
                </a:lnTo>
                <a:lnTo>
                  <a:pt x="13531" y="4763"/>
                </a:lnTo>
                <a:lnTo>
                  <a:pt x="13629" y="4543"/>
                </a:lnTo>
                <a:lnTo>
                  <a:pt x="13800" y="4299"/>
                </a:lnTo>
                <a:lnTo>
                  <a:pt x="14068" y="4030"/>
                </a:lnTo>
                <a:lnTo>
                  <a:pt x="14239" y="3859"/>
                </a:lnTo>
                <a:lnTo>
                  <a:pt x="14435" y="3761"/>
                </a:lnTo>
                <a:lnTo>
                  <a:pt x="14655" y="3688"/>
                </a:lnTo>
                <a:lnTo>
                  <a:pt x="14850" y="3639"/>
                </a:lnTo>
                <a:lnTo>
                  <a:pt x="15070" y="3590"/>
                </a:lnTo>
                <a:lnTo>
                  <a:pt x="15290" y="3493"/>
                </a:lnTo>
                <a:lnTo>
                  <a:pt x="15485" y="3370"/>
                </a:lnTo>
                <a:lnTo>
                  <a:pt x="15705" y="3199"/>
                </a:lnTo>
                <a:lnTo>
                  <a:pt x="15876" y="3004"/>
                </a:lnTo>
                <a:lnTo>
                  <a:pt x="15973" y="2784"/>
                </a:lnTo>
                <a:lnTo>
                  <a:pt x="16047" y="2540"/>
                </a:lnTo>
                <a:lnTo>
                  <a:pt x="16071" y="2271"/>
                </a:lnTo>
                <a:lnTo>
                  <a:pt x="16047" y="2052"/>
                </a:lnTo>
                <a:lnTo>
                  <a:pt x="16022" y="1832"/>
                </a:lnTo>
                <a:lnTo>
                  <a:pt x="15949" y="1636"/>
                </a:lnTo>
                <a:lnTo>
                  <a:pt x="15851" y="1417"/>
                </a:lnTo>
                <a:lnTo>
                  <a:pt x="15754" y="1246"/>
                </a:lnTo>
                <a:lnTo>
                  <a:pt x="15632" y="1050"/>
                </a:lnTo>
                <a:lnTo>
                  <a:pt x="15509" y="879"/>
                </a:lnTo>
                <a:lnTo>
                  <a:pt x="15363" y="708"/>
                </a:lnTo>
                <a:lnTo>
                  <a:pt x="15192" y="562"/>
                </a:lnTo>
                <a:lnTo>
                  <a:pt x="15021" y="440"/>
                </a:lnTo>
                <a:lnTo>
                  <a:pt x="14826" y="318"/>
                </a:lnTo>
                <a:lnTo>
                  <a:pt x="14630" y="195"/>
                </a:lnTo>
                <a:lnTo>
                  <a:pt x="14435" y="122"/>
                </a:lnTo>
                <a:lnTo>
                  <a:pt x="14215" y="49"/>
                </a:lnTo>
                <a:lnTo>
                  <a:pt x="14020" y="24"/>
                </a:lnTo>
                <a:lnTo>
                  <a:pt x="13800" y="0"/>
                </a:lnTo>
                <a:lnTo>
                  <a:pt x="13531" y="24"/>
                </a:lnTo>
                <a:lnTo>
                  <a:pt x="13287" y="98"/>
                </a:lnTo>
                <a:lnTo>
                  <a:pt x="13067" y="195"/>
                </a:lnTo>
                <a:lnTo>
                  <a:pt x="12872" y="366"/>
                </a:lnTo>
                <a:lnTo>
                  <a:pt x="12701" y="562"/>
                </a:lnTo>
                <a:lnTo>
                  <a:pt x="12579" y="782"/>
                </a:lnTo>
                <a:lnTo>
                  <a:pt x="12505" y="977"/>
                </a:lnTo>
                <a:lnTo>
                  <a:pt x="12457" y="1197"/>
                </a:lnTo>
                <a:lnTo>
                  <a:pt x="12383" y="1417"/>
                </a:lnTo>
                <a:lnTo>
                  <a:pt x="12310" y="1612"/>
                </a:lnTo>
                <a:lnTo>
                  <a:pt x="12212" y="1832"/>
                </a:lnTo>
                <a:lnTo>
                  <a:pt x="12041" y="2003"/>
                </a:lnTo>
                <a:lnTo>
                  <a:pt x="11773" y="2271"/>
                </a:lnTo>
                <a:lnTo>
                  <a:pt x="11528" y="2442"/>
                </a:lnTo>
                <a:lnTo>
                  <a:pt x="11309" y="2540"/>
                </a:lnTo>
                <a:lnTo>
                  <a:pt x="11113" y="2589"/>
                </a:lnTo>
                <a:lnTo>
                  <a:pt x="10918" y="2589"/>
                </a:lnTo>
                <a:lnTo>
                  <a:pt x="10747" y="2540"/>
                </a:lnTo>
                <a:lnTo>
                  <a:pt x="10576" y="2418"/>
                </a:lnTo>
                <a:lnTo>
                  <a:pt x="10405" y="2296"/>
                </a:lnTo>
                <a:lnTo>
                  <a:pt x="10234" y="2100"/>
                </a:lnTo>
                <a:lnTo>
                  <a:pt x="10063" y="1905"/>
                </a:lnTo>
                <a:lnTo>
                  <a:pt x="9697" y="1417"/>
                </a:lnTo>
                <a:lnTo>
                  <a:pt x="9257" y="879"/>
                </a:lnTo>
                <a:lnTo>
                  <a:pt x="9013" y="586"/>
                </a:lnTo>
                <a:lnTo>
                  <a:pt x="8744" y="293"/>
                </a:lnTo>
                <a:lnTo>
                  <a:pt x="8598" y="171"/>
                </a:lnTo>
                <a:lnTo>
                  <a:pt x="8402" y="73"/>
                </a:lnTo>
                <a:lnTo>
                  <a:pt x="8231" y="24"/>
                </a:lnTo>
                <a:lnTo>
                  <a:pt x="803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26"/>
          <p:cNvSpPr txBox="1">
            <a:spLocks noGrp="1"/>
          </p:cNvSpPr>
          <p:nvPr>
            <p:ph type="body" idx="1"/>
          </p:nvPr>
        </p:nvSpPr>
        <p:spPr>
          <a:xfrm>
            <a:off x="1005450" y="1795325"/>
            <a:ext cx="7133100" cy="2578500"/>
          </a:xfrm>
          <a:prstGeom prst="rect">
            <a:avLst/>
          </a:prstGeom>
        </p:spPr>
        <p:txBody>
          <a:bodyPr spcFirstLastPara="1" wrap="square" lIns="91425" tIns="91425" rIns="91425" bIns="91425" anchor="t" anchorCtr="0">
            <a:noAutofit/>
          </a:bodyPr>
          <a:lstStyle/>
          <a:p>
            <a:pPr marL="457200" lvl="0" indent="-361950" algn="l" rtl="0">
              <a:lnSpc>
                <a:spcPct val="115000"/>
              </a:lnSpc>
              <a:spcBef>
                <a:spcPts val="0"/>
              </a:spcBef>
              <a:spcAft>
                <a:spcPts val="0"/>
              </a:spcAft>
              <a:buSzPts val="2100"/>
              <a:buChar char="●"/>
            </a:pPr>
            <a:r>
              <a:rPr lang="en" sz="1600" u="sng">
                <a:solidFill>
                  <a:schemeClr val="hlink"/>
                </a:solidFill>
                <a:latin typeface="Arial"/>
                <a:ea typeface="Arial"/>
                <a:cs typeface="Arial"/>
                <a:sym typeface="Arial"/>
                <a:hlinkClick r:id="rId3"/>
              </a:rPr>
              <a:t>But what is a Neural Network? | Deep learning, chapter 1</a:t>
            </a:r>
            <a:endParaRPr sz="1600">
              <a:solidFill>
                <a:srgbClr val="000000"/>
              </a:solidFill>
              <a:latin typeface="Arial"/>
              <a:ea typeface="Arial"/>
              <a:cs typeface="Arial"/>
              <a:sym typeface="Arial"/>
            </a:endParaRPr>
          </a:p>
          <a:p>
            <a:pPr marL="0" lvl="0" indent="0" algn="l" rtl="0">
              <a:lnSpc>
                <a:spcPct val="115000"/>
              </a:lnSpc>
              <a:spcBef>
                <a:spcPts val="0"/>
              </a:spcBef>
              <a:spcAft>
                <a:spcPts val="0"/>
              </a:spcAft>
              <a:buNone/>
            </a:pPr>
            <a:endParaRPr sz="1600">
              <a:solidFill>
                <a:srgbClr val="000000"/>
              </a:solidFill>
              <a:latin typeface="Arial"/>
              <a:ea typeface="Arial"/>
              <a:cs typeface="Arial"/>
              <a:sym typeface="Arial"/>
            </a:endParaRPr>
          </a:p>
          <a:p>
            <a:pPr marL="457200" lvl="0" indent="-361950" algn="l" rtl="0">
              <a:lnSpc>
                <a:spcPct val="115000"/>
              </a:lnSpc>
              <a:spcBef>
                <a:spcPts val="0"/>
              </a:spcBef>
              <a:spcAft>
                <a:spcPts val="0"/>
              </a:spcAft>
              <a:buSzPts val="2100"/>
              <a:buChar char="●"/>
            </a:pPr>
            <a:r>
              <a:rPr lang="en" sz="1600" u="sng">
                <a:solidFill>
                  <a:schemeClr val="hlink"/>
                </a:solidFill>
                <a:latin typeface="Arial"/>
                <a:ea typeface="Arial"/>
                <a:cs typeface="Arial"/>
                <a:sym typeface="Arial"/>
                <a:hlinkClick r:id="rId4"/>
              </a:rPr>
              <a:t>Gradient descent, how neural networks learn | Deep learning, chapter 2</a:t>
            </a:r>
            <a:endParaRPr sz="1600">
              <a:solidFill>
                <a:srgbClr val="000000"/>
              </a:solidFill>
              <a:latin typeface="Arial"/>
              <a:ea typeface="Arial"/>
              <a:cs typeface="Arial"/>
              <a:sym typeface="Arial"/>
            </a:endParaRPr>
          </a:p>
          <a:p>
            <a:pPr marL="0" lvl="0" indent="0" algn="l" rtl="0">
              <a:lnSpc>
                <a:spcPct val="115000"/>
              </a:lnSpc>
              <a:spcBef>
                <a:spcPts val="0"/>
              </a:spcBef>
              <a:spcAft>
                <a:spcPts val="0"/>
              </a:spcAft>
              <a:buNone/>
            </a:pPr>
            <a:endParaRPr sz="1600">
              <a:solidFill>
                <a:srgbClr val="000000"/>
              </a:solidFill>
              <a:latin typeface="Arial"/>
              <a:ea typeface="Arial"/>
              <a:cs typeface="Arial"/>
              <a:sym typeface="Arial"/>
            </a:endParaRPr>
          </a:p>
          <a:p>
            <a:pPr marL="457200" lvl="0" indent="-361950" algn="l" rtl="0">
              <a:lnSpc>
                <a:spcPct val="115000"/>
              </a:lnSpc>
              <a:spcBef>
                <a:spcPts val="0"/>
              </a:spcBef>
              <a:spcAft>
                <a:spcPts val="0"/>
              </a:spcAft>
              <a:buSzPts val="2100"/>
              <a:buChar char="●"/>
            </a:pPr>
            <a:r>
              <a:rPr lang="en" sz="1600" u="sng">
                <a:solidFill>
                  <a:schemeClr val="hlink"/>
                </a:solidFill>
                <a:latin typeface="Arial"/>
                <a:ea typeface="Arial"/>
                <a:cs typeface="Arial"/>
                <a:sym typeface="Arial"/>
                <a:hlinkClick r:id="rId5"/>
              </a:rPr>
              <a:t>What is backpropagation really doing? | Deep learning, chapter 3</a:t>
            </a:r>
            <a:endParaRPr sz="1600">
              <a:solidFill>
                <a:srgbClr val="000000"/>
              </a:solidFill>
              <a:latin typeface="Arial"/>
              <a:ea typeface="Arial"/>
              <a:cs typeface="Arial"/>
              <a:sym typeface="Arial"/>
            </a:endParaRPr>
          </a:p>
          <a:p>
            <a:pPr marL="0" lvl="0" indent="0" algn="l" rtl="0">
              <a:lnSpc>
                <a:spcPct val="115000"/>
              </a:lnSpc>
              <a:spcBef>
                <a:spcPts val="0"/>
              </a:spcBef>
              <a:spcAft>
                <a:spcPts val="0"/>
              </a:spcAft>
              <a:buNone/>
            </a:pPr>
            <a:endParaRPr sz="1600">
              <a:solidFill>
                <a:srgbClr val="000000"/>
              </a:solidFill>
              <a:latin typeface="Arial"/>
              <a:ea typeface="Arial"/>
              <a:cs typeface="Arial"/>
              <a:sym typeface="Arial"/>
            </a:endParaRPr>
          </a:p>
          <a:p>
            <a:pPr marL="457200" lvl="0" indent="-361950" algn="l" rtl="0">
              <a:lnSpc>
                <a:spcPct val="115000"/>
              </a:lnSpc>
              <a:spcBef>
                <a:spcPts val="0"/>
              </a:spcBef>
              <a:spcAft>
                <a:spcPts val="0"/>
              </a:spcAft>
              <a:buSzPts val="2100"/>
              <a:buChar char="●"/>
            </a:pPr>
            <a:r>
              <a:rPr lang="en" sz="1600" u="sng">
                <a:solidFill>
                  <a:schemeClr val="hlink"/>
                </a:solidFill>
                <a:latin typeface="Arial"/>
                <a:ea typeface="Arial"/>
                <a:cs typeface="Arial"/>
                <a:sym typeface="Arial"/>
                <a:hlinkClick r:id="rId6"/>
              </a:rPr>
              <a:t>Backpropagation calculus | Deep learning, chapter 4</a:t>
            </a:r>
            <a:endParaRPr sz="1600">
              <a:solidFill>
                <a:srgbClr val="000000"/>
              </a:solidFill>
              <a:latin typeface="Arial"/>
              <a:ea typeface="Arial"/>
              <a:cs typeface="Arial"/>
              <a:sym typeface="Arial"/>
            </a:endParaRPr>
          </a:p>
          <a:p>
            <a:pPr marL="457200" lvl="0" indent="0" algn="l" rtl="0">
              <a:lnSpc>
                <a:spcPct val="115000"/>
              </a:lnSpc>
              <a:spcBef>
                <a:spcPts val="0"/>
              </a:spcBef>
              <a:spcAft>
                <a:spcPts val="0"/>
              </a:spcAft>
              <a:buNone/>
            </a:pPr>
            <a:endParaRPr sz="1600" b="1"/>
          </a:p>
        </p:txBody>
      </p:sp>
      <p:sp>
        <p:nvSpPr>
          <p:cNvPr id="206" name="Google Shape;206;p26"/>
          <p:cNvSpPr txBox="1">
            <a:spLocks noGrp="1"/>
          </p:cNvSpPr>
          <p:nvPr>
            <p:ph type="title"/>
          </p:nvPr>
        </p:nvSpPr>
        <p:spPr>
          <a:xfrm>
            <a:off x="922000" y="891775"/>
            <a:ext cx="6866100" cy="85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700"/>
              <a:t>Recommended Videos</a:t>
            </a:r>
            <a:endParaRPr sz="4200"/>
          </a:p>
        </p:txBody>
      </p:sp>
      <p:sp>
        <p:nvSpPr>
          <p:cNvPr id="207" name="Google Shape;207;p26"/>
          <p:cNvSpPr txBox="1">
            <a:spLocks noGrp="1"/>
          </p:cNvSpPr>
          <p:nvPr>
            <p:ph type="sldNum" idx="12"/>
          </p:nvPr>
        </p:nvSpPr>
        <p:spPr>
          <a:xfrm>
            <a:off x="8604400" y="4590300"/>
            <a:ext cx="539700" cy="553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14</a:t>
            </a:fld>
            <a:endParaRPr/>
          </a:p>
        </p:txBody>
      </p:sp>
      <p:sp>
        <p:nvSpPr>
          <p:cNvPr id="208" name="Google Shape;208;p26"/>
          <p:cNvSpPr/>
          <p:nvPr/>
        </p:nvSpPr>
        <p:spPr>
          <a:xfrm>
            <a:off x="8055177" y="292676"/>
            <a:ext cx="796167" cy="796157"/>
          </a:xfrm>
          <a:custGeom>
            <a:avLst/>
            <a:gdLst/>
            <a:ahLst/>
            <a:cxnLst/>
            <a:rect l="l" t="t" r="r" b="b"/>
            <a:pathLst>
              <a:path w="16072" h="16071" extrusionOk="0">
                <a:moveTo>
                  <a:pt x="8036" y="0"/>
                </a:moveTo>
                <a:lnTo>
                  <a:pt x="7938" y="24"/>
                </a:lnTo>
                <a:lnTo>
                  <a:pt x="7792" y="98"/>
                </a:lnTo>
                <a:lnTo>
                  <a:pt x="7328" y="366"/>
                </a:lnTo>
                <a:lnTo>
                  <a:pt x="7059" y="537"/>
                </a:lnTo>
                <a:lnTo>
                  <a:pt x="6766" y="757"/>
                </a:lnTo>
                <a:lnTo>
                  <a:pt x="6448" y="977"/>
                </a:lnTo>
                <a:lnTo>
                  <a:pt x="6155" y="1246"/>
                </a:lnTo>
                <a:lnTo>
                  <a:pt x="5887" y="1514"/>
                </a:lnTo>
                <a:lnTo>
                  <a:pt x="5643" y="1807"/>
                </a:lnTo>
                <a:lnTo>
                  <a:pt x="5447" y="2100"/>
                </a:lnTo>
                <a:lnTo>
                  <a:pt x="5374" y="2247"/>
                </a:lnTo>
                <a:lnTo>
                  <a:pt x="5325" y="2418"/>
                </a:lnTo>
                <a:lnTo>
                  <a:pt x="5276" y="2564"/>
                </a:lnTo>
                <a:lnTo>
                  <a:pt x="5252" y="2711"/>
                </a:lnTo>
                <a:lnTo>
                  <a:pt x="5252" y="2858"/>
                </a:lnTo>
                <a:lnTo>
                  <a:pt x="5276" y="3029"/>
                </a:lnTo>
                <a:lnTo>
                  <a:pt x="5325" y="3175"/>
                </a:lnTo>
                <a:lnTo>
                  <a:pt x="5398" y="3322"/>
                </a:lnTo>
                <a:lnTo>
                  <a:pt x="5496" y="3468"/>
                </a:lnTo>
                <a:lnTo>
                  <a:pt x="5618" y="3615"/>
                </a:lnTo>
                <a:lnTo>
                  <a:pt x="5814" y="3761"/>
                </a:lnTo>
                <a:lnTo>
                  <a:pt x="6009" y="3859"/>
                </a:lnTo>
                <a:lnTo>
                  <a:pt x="6204" y="3957"/>
                </a:lnTo>
                <a:lnTo>
                  <a:pt x="6424" y="4005"/>
                </a:lnTo>
                <a:lnTo>
                  <a:pt x="6644" y="4054"/>
                </a:lnTo>
                <a:lnTo>
                  <a:pt x="6864" y="4152"/>
                </a:lnTo>
                <a:lnTo>
                  <a:pt x="7059" y="4250"/>
                </a:lnTo>
                <a:lnTo>
                  <a:pt x="7254" y="4421"/>
                </a:lnTo>
                <a:lnTo>
                  <a:pt x="7425" y="4616"/>
                </a:lnTo>
                <a:lnTo>
                  <a:pt x="7523" y="4836"/>
                </a:lnTo>
                <a:lnTo>
                  <a:pt x="7596" y="5080"/>
                </a:lnTo>
                <a:lnTo>
                  <a:pt x="7621" y="5373"/>
                </a:lnTo>
                <a:lnTo>
                  <a:pt x="7596" y="5569"/>
                </a:lnTo>
                <a:lnTo>
                  <a:pt x="7572" y="5788"/>
                </a:lnTo>
                <a:lnTo>
                  <a:pt x="7499" y="5984"/>
                </a:lnTo>
                <a:lnTo>
                  <a:pt x="7425" y="6179"/>
                </a:lnTo>
                <a:lnTo>
                  <a:pt x="7328" y="6374"/>
                </a:lnTo>
                <a:lnTo>
                  <a:pt x="7206" y="6570"/>
                </a:lnTo>
                <a:lnTo>
                  <a:pt x="7059" y="6741"/>
                </a:lnTo>
                <a:lnTo>
                  <a:pt x="6913" y="6912"/>
                </a:lnTo>
                <a:lnTo>
                  <a:pt x="6742" y="7058"/>
                </a:lnTo>
                <a:lnTo>
                  <a:pt x="6571" y="7205"/>
                </a:lnTo>
                <a:lnTo>
                  <a:pt x="6400" y="7303"/>
                </a:lnTo>
                <a:lnTo>
                  <a:pt x="6204" y="7425"/>
                </a:lnTo>
                <a:lnTo>
                  <a:pt x="6009" y="7498"/>
                </a:lnTo>
                <a:lnTo>
                  <a:pt x="5789" y="7571"/>
                </a:lnTo>
                <a:lnTo>
                  <a:pt x="5569" y="7596"/>
                </a:lnTo>
                <a:lnTo>
                  <a:pt x="5374" y="7620"/>
                </a:lnTo>
                <a:lnTo>
                  <a:pt x="5105" y="7596"/>
                </a:lnTo>
                <a:lnTo>
                  <a:pt x="4861" y="7522"/>
                </a:lnTo>
                <a:lnTo>
                  <a:pt x="4617" y="7425"/>
                </a:lnTo>
                <a:lnTo>
                  <a:pt x="4421" y="7254"/>
                </a:lnTo>
                <a:lnTo>
                  <a:pt x="4250" y="7058"/>
                </a:lnTo>
                <a:lnTo>
                  <a:pt x="4128" y="6839"/>
                </a:lnTo>
                <a:lnTo>
                  <a:pt x="4055" y="6619"/>
                </a:lnTo>
                <a:lnTo>
                  <a:pt x="3982" y="6399"/>
                </a:lnTo>
                <a:lnTo>
                  <a:pt x="3933" y="6204"/>
                </a:lnTo>
                <a:lnTo>
                  <a:pt x="3860" y="6008"/>
                </a:lnTo>
                <a:lnTo>
                  <a:pt x="3762" y="5813"/>
                </a:lnTo>
                <a:lnTo>
                  <a:pt x="3615" y="5617"/>
                </a:lnTo>
                <a:lnTo>
                  <a:pt x="3469" y="5495"/>
                </a:lnTo>
                <a:lnTo>
                  <a:pt x="3322" y="5398"/>
                </a:lnTo>
                <a:lnTo>
                  <a:pt x="3176" y="5324"/>
                </a:lnTo>
                <a:lnTo>
                  <a:pt x="3029" y="5275"/>
                </a:lnTo>
                <a:lnTo>
                  <a:pt x="2858" y="5251"/>
                </a:lnTo>
                <a:lnTo>
                  <a:pt x="2712" y="5251"/>
                </a:lnTo>
                <a:lnTo>
                  <a:pt x="2565" y="5275"/>
                </a:lnTo>
                <a:lnTo>
                  <a:pt x="2419" y="5324"/>
                </a:lnTo>
                <a:lnTo>
                  <a:pt x="2248" y="5373"/>
                </a:lnTo>
                <a:lnTo>
                  <a:pt x="2101" y="5446"/>
                </a:lnTo>
                <a:lnTo>
                  <a:pt x="1808" y="5642"/>
                </a:lnTo>
                <a:lnTo>
                  <a:pt x="1515" y="5886"/>
                </a:lnTo>
                <a:lnTo>
                  <a:pt x="1246" y="6155"/>
                </a:lnTo>
                <a:lnTo>
                  <a:pt x="978" y="6448"/>
                </a:lnTo>
                <a:lnTo>
                  <a:pt x="758" y="6765"/>
                </a:lnTo>
                <a:lnTo>
                  <a:pt x="538" y="7058"/>
                </a:lnTo>
                <a:lnTo>
                  <a:pt x="367" y="7327"/>
                </a:lnTo>
                <a:lnTo>
                  <a:pt x="99" y="7791"/>
                </a:lnTo>
                <a:lnTo>
                  <a:pt x="25" y="7938"/>
                </a:lnTo>
                <a:lnTo>
                  <a:pt x="1" y="8035"/>
                </a:lnTo>
                <a:lnTo>
                  <a:pt x="25" y="8231"/>
                </a:lnTo>
                <a:lnTo>
                  <a:pt x="74" y="8402"/>
                </a:lnTo>
                <a:lnTo>
                  <a:pt x="172" y="8597"/>
                </a:lnTo>
                <a:lnTo>
                  <a:pt x="294" y="8744"/>
                </a:lnTo>
                <a:lnTo>
                  <a:pt x="587" y="9012"/>
                </a:lnTo>
                <a:lnTo>
                  <a:pt x="880" y="9256"/>
                </a:lnTo>
                <a:lnTo>
                  <a:pt x="1417" y="9696"/>
                </a:lnTo>
                <a:lnTo>
                  <a:pt x="1906" y="10062"/>
                </a:lnTo>
                <a:lnTo>
                  <a:pt x="2101" y="10233"/>
                </a:lnTo>
                <a:lnTo>
                  <a:pt x="2297" y="10404"/>
                </a:lnTo>
                <a:lnTo>
                  <a:pt x="2419" y="10575"/>
                </a:lnTo>
                <a:lnTo>
                  <a:pt x="2541" y="10746"/>
                </a:lnTo>
                <a:lnTo>
                  <a:pt x="2590" y="10917"/>
                </a:lnTo>
                <a:lnTo>
                  <a:pt x="2590" y="11113"/>
                </a:lnTo>
                <a:lnTo>
                  <a:pt x="2541" y="11308"/>
                </a:lnTo>
                <a:lnTo>
                  <a:pt x="2443" y="11528"/>
                </a:lnTo>
                <a:lnTo>
                  <a:pt x="2272" y="11772"/>
                </a:lnTo>
                <a:lnTo>
                  <a:pt x="2004" y="12041"/>
                </a:lnTo>
                <a:lnTo>
                  <a:pt x="1833" y="12212"/>
                </a:lnTo>
                <a:lnTo>
                  <a:pt x="1637" y="12309"/>
                </a:lnTo>
                <a:lnTo>
                  <a:pt x="1417" y="12383"/>
                </a:lnTo>
                <a:lnTo>
                  <a:pt x="1222" y="12431"/>
                </a:lnTo>
                <a:lnTo>
                  <a:pt x="1002" y="12480"/>
                </a:lnTo>
                <a:lnTo>
                  <a:pt x="782" y="12578"/>
                </a:lnTo>
                <a:lnTo>
                  <a:pt x="587" y="12700"/>
                </a:lnTo>
                <a:lnTo>
                  <a:pt x="367" y="12871"/>
                </a:lnTo>
                <a:lnTo>
                  <a:pt x="196" y="13066"/>
                </a:lnTo>
                <a:lnTo>
                  <a:pt x="99" y="13286"/>
                </a:lnTo>
                <a:lnTo>
                  <a:pt x="25" y="13530"/>
                </a:lnTo>
                <a:lnTo>
                  <a:pt x="1" y="13799"/>
                </a:lnTo>
                <a:lnTo>
                  <a:pt x="25" y="14019"/>
                </a:lnTo>
                <a:lnTo>
                  <a:pt x="50" y="14239"/>
                </a:lnTo>
                <a:lnTo>
                  <a:pt x="123" y="14434"/>
                </a:lnTo>
                <a:lnTo>
                  <a:pt x="221" y="14654"/>
                </a:lnTo>
                <a:lnTo>
                  <a:pt x="318" y="14825"/>
                </a:lnTo>
                <a:lnTo>
                  <a:pt x="440" y="15020"/>
                </a:lnTo>
                <a:lnTo>
                  <a:pt x="563" y="15191"/>
                </a:lnTo>
                <a:lnTo>
                  <a:pt x="709" y="15362"/>
                </a:lnTo>
                <a:lnTo>
                  <a:pt x="880" y="15509"/>
                </a:lnTo>
                <a:lnTo>
                  <a:pt x="1051" y="15631"/>
                </a:lnTo>
                <a:lnTo>
                  <a:pt x="1246" y="15753"/>
                </a:lnTo>
                <a:lnTo>
                  <a:pt x="1442" y="15875"/>
                </a:lnTo>
                <a:lnTo>
                  <a:pt x="1637" y="15948"/>
                </a:lnTo>
                <a:lnTo>
                  <a:pt x="1857" y="16022"/>
                </a:lnTo>
                <a:lnTo>
                  <a:pt x="2052" y="16046"/>
                </a:lnTo>
                <a:lnTo>
                  <a:pt x="2272" y="16070"/>
                </a:lnTo>
                <a:lnTo>
                  <a:pt x="2541" y="16046"/>
                </a:lnTo>
                <a:lnTo>
                  <a:pt x="2785" y="15973"/>
                </a:lnTo>
                <a:lnTo>
                  <a:pt x="3005" y="15875"/>
                </a:lnTo>
                <a:lnTo>
                  <a:pt x="3200" y="15704"/>
                </a:lnTo>
                <a:lnTo>
                  <a:pt x="3371" y="15509"/>
                </a:lnTo>
                <a:lnTo>
                  <a:pt x="3493" y="15289"/>
                </a:lnTo>
                <a:lnTo>
                  <a:pt x="3567" y="15094"/>
                </a:lnTo>
                <a:lnTo>
                  <a:pt x="3615" y="14874"/>
                </a:lnTo>
                <a:lnTo>
                  <a:pt x="3689" y="14654"/>
                </a:lnTo>
                <a:lnTo>
                  <a:pt x="3762" y="14459"/>
                </a:lnTo>
                <a:lnTo>
                  <a:pt x="3860" y="14239"/>
                </a:lnTo>
                <a:lnTo>
                  <a:pt x="4031" y="14068"/>
                </a:lnTo>
                <a:lnTo>
                  <a:pt x="4299" y="13824"/>
                </a:lnTo>
                <a:lnTo>
                  <a:pt x="4544" y="13628"/>
                </a:lnTo>
                <a:lnTo>
                  <a:pt x="4763" y="13530"/>
                </a:lnTo>
                <a:lnTo>
                  <a:pt x="4959" y="13482"/>
                </a:lnTo>
                <a:lnTo>
                  <a:pt x="5154" y="13482"/>
                </a:lnTo>
                <a:lnTo>
                  <a:pt x="5325" y="13530"/>
                </a:lnTo>
                <a:lnTo>
                  <a:pt x="5496" y="13653"/>
                </a:lnTo>
                <a:lnTo>
                  <a:pt x="5667" y="13775"/>
                </a:lnTo>
                <a:lnTo>
                  <a:pt x="5838" y="13970"/>
                </a:lnTo>
                <a:lnTo>
                  <a:pt x="6009" y="14165"/>
                </a:lnTo>
                <a:lnTo>
                  <a:pt x="6375" y="14654"/>
                </a:lnTo>
                <a:lnTo>
                  <a:pt x="6815" y="15191"/>
                </a:lnTo>
                <a:lnTo>
                  <a:pt x="7059" y="15484"/>
                </a:lnTo>
                <a:lnTo>
                  <a:pt x="7328" y="15777"/>
                </a:lnTo>
                <a:lnTo>
                  <a:pt x="7474" y="15899"/>
                </a:lnTo>
                <a:lnTo>
                  <a:pt x="7670" y="15997"/>
                </a:lnTo>
                <a:lnTo>
                  <a:pt x="7841" y="16046"/>
                </a:lnTo>
                <a:lnTo>
                  <a:pt x="8036" y="16070"/>
                </a:lnTo>
                <a:lnTo>
                  <a:pt x="8134" y="16046"/>
                </a:lnTo>
                <a:lnTo>
                  <a:pt x="8280" y="15973"/>
                </a:lnTo>
                <a:lnTo>
                  <a:pt x="8744" y="15704"/>
                </a:lnTo>
                <a:lnTo>
                  <a:pt x="9013" y="15533"/>
                </a:lnTo>
                <a:lnTo>
                  <a:pt x="9306" y="15313"/>
                </a:lnTo>
                <a:lnTo>
                  <a:pt x="9623" y="15094"/>
                </a:lnTo>
                <a:lnTo>
                  <a:pt x="9917" y="14825"/>
                </a:lnTo>
                <a:lnTo>
                  <a:pt x="10185" y="14556"/>
                </a:lnTo>
                <a:lnTo>
                  <a:pt x="10429" y="14263"/>
                </a:lnTo>
                <a:lnTo>
                  <a:pt x="10625" y="13970"/>
                </a:lnTo>
                <a:lnTo>
                  <a:pt x="10698" y="13824"/>
                </a:lnTo>
                <a:lnTo>
                  <a:pt x="10747" y="13653"/>
                </a:lnTo>
                <a:lnTo>
                  <a:pt x="10796" y="13506"/>
                </a:lnTo>
                <a:lnTo>
                  <a:pt x="10820" y="13359"/>
                </a:lnTo>
                <a:lnTo>
                  <a:pt x="10820" y="13213"/>
                </a:lnTo>
                <a:lnTo>
                  <a:pt x="10796" y="13042"/>
                </a:lnTo>
                <a:lnTo>
                  <a:pt x="10747" y="12895"/>
                </a:lnTo>
                <a:lnTo>
                  <a:pt x="10674" y="12749"/>
                </a:lnTo>
                <a:lnTo>
                  <a:pt x="10576" y="12602"/>
                </a:lnTo>
                <a:lnTo>
                  <a:pt x="10454" y="12456"/>
                </a:lnTo>
                <a:lnTo>
                  <a:pt x="10258" y="12309"/>
                </a:lnTo>
                <a:lnTo>
                  <a:pt x="10063" y="12212"/>
                </a:lnTo>
                <a:lnTo>
                  <a:pt x="9868" y="12138"/>
                </a:lnTo>
                <a:lnTo>
                  <a:pt x="9648" y="12065"/>
                </a:lnTo>
                <a:lnTo>
                  <a:pt x="9428" y="12016"/>
                </a:lnTo>
                <a:lnTo>
                  <a:pt x="9208" y="11919"/>
                </a:lnTo>
                <a:lnTo>
                  <a:pt x="9013" y="11821"/>
                </a:lnTo>
                <a:lnTo>
                  <a:pt x="8818" y="11650"/>
                </a:lnTo>
                <a:lnTo>
                  <a:pt x="8647" y="11454"/>
                </a:lnTo>
                <a:lnTo>
                  <a:pt x="8549" y="11235"/>
                </a:lnTo>
                <a:lnTo>
                  <a:pt x="8476" y="10990"/>
                </a:lnTo>
                <a:lnTo>
                  <a:pt x="8451" y="10697"/>
                </a:lnTo>
                <a:lnTo>
                  <a:pt x="8476" y="10502"/>
                </a:lnTo>
                <a:lnTo>
                  <a:pt x="8500" y="10282"/>
                </a:lnTo>
                <a:lnTo>
                  <a:pt x="8573" y="10087"/>
                </a:lnTo>
                <a:lnTo>
                  <a:pt x="8647" y="9891"/>
                </a:lnTo>
                <a:lnTo>
                  <a:pt x="8744" y="9696"/>
                </a:lnTo>
                <a:lnTo>
                  <a:pt x="8866" y="9501"/>
                </a:lnTo>
                <a:lnTo>
                  <a:pt x="9013" y="9330"/>
                </a:lnTo>
                <a:lnTo>
                  <a:pt x="9159" y="9159"/>
                </a:lnTo>
                <a:lnTo>
                  <a:pt x="9330" y="9012"/>
                </a:lnTo>
                <a:lnTo>
                  <a:pt x="9501" y="8890"/>
                </a:lnTo>
                <a:lnTo>
                  <a:pt x="9672" y="8768"/>
                </a:lnTo>
                <a:lnTo>
                  <a:pt x="9868" y="8646"/>
                </a:lnTo>
                <a:lnTo>
                  <a:pt x="10063" y="8573"/>
                </a:lnTo>
                <a:lnTo>
                  <a:pt x="10283" y="8499"/>
                </a:lnTo>
                <a:lnTo>
                  <a:pt x="10503" y="8475"/>
                </a:lnTo>
                <a:lnTo>
                  <a:pt x="10698" y="8450"/>
                </a:lnTo>
                <a:lnTo>
                  <a:pt x="10967" y="8475"/>
                </a:lnTo>
                <a:lnTo>
                  <a:pt x="11211" y="8548"/>
                </a:lnTo>
                <a:lnTo>
                  <a:pt x="11455" y="8646"/>
                </a:lnTo>
                <a:lnTo>
                  <a:pt x="11651" y="8817"/>
                </a:lnTo>
                <a:lnTo>
                  <a:pt x="11822" y="9012"/>
                </a:lnTo>
                <a:lnTo>
                  <a:pt x="11944" y="9232"/>
                </a:lnTo>
                <a:lnTo>
                  <a:pt x="12017" y="9452"/>
                </a:lnTo>
                <a:lnTo>
                  <a:pt x="12090" y="9672"/>
                </a:lnTo>
                <a:lnTo>
                  <a:pt x="12139" y="9867"/>
                </a:lnTo>
                <a:lnTo>
                  <a:pt x="12212" y="10062"/>
                </a:lnTo>
                <a:lnTo>
                  <a:pt x="12310" y="10258"/>
                </a:lnTo>
                <a:lnTo>
                  <a:pt x="12457" y="10453"/>
                </a:lnTo>
                <a:lnTo>
                  <a:pt x="12603" y="10575"/>
                </a:lnTo>
                <a:lnTo>
                  <a:pt x="12750" y="10673"/>
                </a:lnTo>
                <a:lnTo>
                  <a:pt x="12896" y="10746"/>
                </a:lnTo>
                <a:lnTo>
                  <a:pt x="13043" y="10795"/>
                </a:lnTo>
                <a:lnTo>
                  <a:pt x="13214" y="10819"/>
                </a:lnTo>
                <a:lnTo>
                  <a:pt x="13360" y="10819"/>
                </a:lnTo>
                <a:lnTo>
                  <a:pt x="13507" y="10795"/>
                </a:lnTo>
                <a:lnTo>
                  <a:pt x="13653" y="10746"/>
                </a:lnTo>
                <a:lnTo>
                  <a:pt x="13824" y="10697"/>
                </a:lnTo>
                <a:lnTo>
                  <a:pt x="13971" y="10624"/>
                </a:lnTo>
                <a:lnTo>
                  <a:pt x="14264" y="10429"/>
                </a:lnTo>
                <a:lnTo>
                  <a:pt x="14557" y="10184"/>
                </a:lnTo>
                <a:lnTo>
                  <a:pt x="14826" y="9916"/>
                </a:lnTo>
                <a:lnTo>
                  <a:pt x="15094" y="9623"/>
                </a:lnTo>
                <a:lnTo>
                  <a:pt x="15314" y="9305"/>
                </a:lnTo>
                <a:lnTo>
                  <a:pt x="15534" y="9012"/>
                </a:lnTo>
                <a:lnTo>
                  <a:pt x="15705" y="8744"/>
                </a:lnTo>
                <a:lnTo>
                  <a:pt x="15973" y="8279"/>
                </a:lnTo>
                <a:lnTo>
                  <a:pt x="16047" y="8133"/>
                </a:lnTo>
                <a:lnTo>
                  <a:pt x="16071" y="8035"/>
                </a:lnTo>
                <a:lnTo>
                  <a:pt x="16047" y="7840"/>
                </a:lnTo>
                <a:lnTo>
                  <a:pt x="15998" y="7669"/>
                </a:lnTo>
                <a:lnTo>
                  <a:pt x="15900" y="7474"/>
                </a:lnTo>
                <a:lnTo>
                  <a:pt x="15778" y="7327"/>
                </a:lnTo>
                <a:lnTo>
                  <a:pt x="15485" y="7058"/>
                </a:lnTo>
                <a:lnTo>
                  <a:pt x="15192" y="6814"/>
                </a:lnTo>
                <a:lnTo>
                  <a:pt x="14655" y="6374"/>
                </a:lnTo>
                <a:lnTo>
                  <a:pt x="14166" y="6008"/>
                </a:lnTo>
                <a:lnTo>
                  <a:pt x="13971" y="5837"/>
                </a:lnTo>
                <a:lnTo>
                  <a:pt x="13775" y="5666"/>
                </a:lnTo>
                <a:lnTo>
                  <a:pt x="13653" y="5495"/>
                </a:lnTo>
                <a:lnTo>
                  <a:pt x="13531" y="5324"/>
                </a:lnTo>
                <a:lnTo>
                  <a:pt x="13482" y="5153"/>
                </a:lnTo>
                <a:lnTo>
                  <a:pt x="13482" y="4958"/>
                </a:lnTo>
                <a:lnTo>
                  <a:pt x="13531" y="4763"/>
                </a:lnTo>
                <a:lnTo>
                  <a:pt x="13629" y="4543"/>
                </a:lnTo>
                <a:lnTo>
                  <a:pt x="13800" y="4299"/>
                </a:lnTo>
                <a:lnTo>
                  <a:pt x="14068" y="4030"/>
                </a:lnTo>
                <a:lnTo>
                  <a:pt x="14239" y="3859"/>
                </a:lnTo>
                <a:lnTo>
                  <a:pt x="14435" y="3761"/>
                </a:lnTo>
                <a:lnTo>
                  <a:pt x="14655" y="3688"/>
                </a:lnTo>
                <a:lnTo>
                  <a:pt x="14850" y="3639"/>
                </a:lnTo>
                <a:lnTo>
                  <a:pt x="15070" y="3590"/>
                </a:lnTo>
                <a:lnTo>
                  <a:pt x="15290" y="3493"/>
                </a:lnTo>
                <a:lnTo>
                  <a:pt x="15485" y="3370"/>
                </a:lnTo>
                <a:lnTo>
                  <a:pt x="15705" y="3199"/>
                </a:lnTo>
                <a:lnTo>
                  <a:pt x="15876" y="3004"/>
                </a:lnTo>
                <a:lnTo>
                  <a:pt x="15973" y="2784"/>
                </a:lnTo>
                <a:lnTo>
                  <a:pt x="16047" y="2540"/>
                </a:lnTo>
                <a:lnTo>
                  <a:pt x="16071" y="2271"/>
                </a:lnTo>
                <a:lnTo>
                  <a:pt x="16047" y="2052"/>
                </a:lnTo>
                <a:lnTo>
                  <a:pt x="16022" y="1832"/>
                </a:lnTo>
                <a:lnTo>
                  <a:pt x="15949" y="1636"/>
                </a:lnTo>
                <a:lnTo>
                  <a:pt x="15851" y="1417"/>
                </a:lnTo>
                <a:lnTo>
                  <a:pt x="15754" y="1246"/>
                </a:lnTo>
                <a:lnTo>
                  <a:pt x="15632" y="1050"/>
                </a:lnTo>
                <a:lnTo>
                  <a:pt x="15509" y="879"/>
                </a:lnTo>
                <a:lnTo>
                  <a:pt x="15363" y="708"/>
                </a:lnTo>
                <a:lnTo>
                  <a:pt x="15192" y="562"/>
                </a:lnTo>
                <a:lnTo>
                  <a:pt x="15021" y="440"/>
                </a:lnTo>
                <a:lnTo>
                  <a:pt x="14826" y="318"/>
                </a:lnTo>
                <a:lnTo>
                  <a:pt x="14630" y="195"/>
                </a:lnTo>
                <a:lnTo>
                  <a:pt x="14435" y="122"/>
                </a:lnTo>
                <a:lnTo>
                  <a:pt x="14215" y="49"/>
                </a:lnTo>
                <a:lnTo>
                  <a:pt x="14020" y="24"/>
                </a:lnTo>
                <a:lnTo>
                  <a:pt x="13800" y="0"/>
                </a:lnTo>
                <a:lnTo>
                  <a:pt x="13531" y="24"/>
                </a:lnTo>
                <a:lnTo>
                  <a:pt x="13287" y="98"/>
                </a:lnTo>
                <a:lnTo>
                  <a:pt x="13067" y="195"/>
                </a:lnTo>
                <a:lnTo>
                  <a:pt x="12872" y="366"/>
                </a:lnTo>
                <a:lnTo>
                  <a:pt x="12701" y="562"/>
                </a:lnTo>
                <a:lnTo>
                  <a:pt x="12579" y="782"/>
                </a:lnTo>
                <a:lnTo>
                  <a:pt x="12505" y="977"/>
                </a:lnTo>
                <a:lnTo>
                  <a:pt x="12457" y="1197"/>
                </a:lnTo>
                <a:lnTo>
                  <a:pt x="12383" y="1417"/>
                </a:lnTo>
                <a:lnTo>
                  <a:pt x="12310" y="1612"/>
                </a:lnTo>
                <a:lnTo>
                  <a:pt x="12212" y="1832"/>
                </a:lnTo>
                <a:lnTo>
                  <a:pt x="12041" y="2003"/>
                </a:lnTo>
                <a:lnTo>
                  <a:pt x="11773" y="2271"/>
                </a:lnTo>
                <a:lnTo>
                  <a:pt x="11528" y="2442"/>
                </a:lnTo>
                <a:lnTo>
                  <a:pt x="11309" y="2540"/>
                </a:lnTo>
                <a:lnTo>
                  <a:pt x="11113" y="2589"/>
                </a:lnTo>
                <a:lnTo>
                  <a:pt x="10918" y="2589"/>
                </a:lnTo>
                <a:lnTo>
                  <a:pt x="10747" y="2540"/>
                </a:lnTo>
                <a:lnTo>
                  <a:pt x="10576" y="2418"/>
                </a:lnTo>
                <a:lnTo>
                  <a:pt x="10405" y="2296"/>
                </a:lnTo>
                <a:lnTo>
                  <a:pt x="10234" y="2100"/>
                </a:lnTo>
                <a:lnTo>
                  <a:pt x="10063" y="1905"/>
                </a:lnTo>
                <a:lnTo>
                  <a:pt x="9697" y="1417"/>
                </a:lnTo>
                <a:lnTo>
                  <a:pt x="9257" y="879"/>
                </a:lnTo>
                <a:lnTo>
                  <a:pt x="9013" y="586"/>
                </a:lnTo>
                <a:lnTo>
                  <a:pt x="8744" y="293"/>
                </a:lnTo>
                <a:lnTo>
                  <a:pt x="8598" y="171"/>
                </a:lnTo>
                <a:lnTo>
                  <a:pt x="8402" y="73"/>
                </a:lnTo>
                <a:lnTo>
                  <a:pt x="8231" y="24"/>
                </a:lnTo>
                <a:lnTo>
                  <a:pt x="803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Google Shape;213;p27"/>
          <p:cNvSpPr txBox="1">
            <a:spLocks noGrp="1"/>
          </p:cNvSpPr>
          <p:nvPr>
            <p:ph type="body" idx="1"/>
          </p:nvPr>
        </p:nvSpPr>
        <p:spPr>
          <a:xfrm>
            <a:off x="1005450" y="1660375"/>
            <a:ext cx="7133100" cy="31125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1300" b="1" u="sng">
                <a:solidFill>
                  <a:srgbClr val="000000"/>
                </a:solidFill>
                <a:latin typeface="Arial"/>
                <a:ea typeface="Arial"/>
                <a:cs typeface="Arial"/>
                <a:sym typeface="Arial"/>
              </a:rPr>
              <a:t>Machine Learning Fundamentals</a:t>
            </a:r>
            <a:endParaRPr sz="1300" b="1" u="sng">
              <a:solidFill>
                <a:srgbClr val="000000"/>
              </a:solidFill>
              <a:latin typeface="Arial"/>
              <a:ea typeface="Arial"/>
              <a:cs typeface="Arial"/>
              <a:sym typeface="Arial"/>
            </a:endParaRPr>
          </a:p>
          <a:p>
            <a:pPr marL="0" lvl="0" indent="0" algn="l" rtl="0">
              <a:lnSpc>
                <a:spcPct val="115000"/>
              </a:lnSpc>
              <a:spcBef>
                <a:spcPts val="0"/>
              </a:spcBef>
              <a:spcAft>
                <a:spcPts val="0"/>
              </a:spcAft>
              <a:buNone/>
            </a:pPr>
            <a:r>
              <a:rPr lang="en" sz="1300" u="sng">
                <a:solidFill>
                  <a:srgbClr val="1155CC"/>
                </a:solidFill>
                <a:latin typeface="Arial"/>
                <a:ea typeface="Arial"/>
                <a:cs typeface="Arial"/>
                <a:sym typeface="Arial"/>
                <a:hlinkClick r:id="rId3">
                  <a:extLst>
                    <a:ext uri="{A12FA001-AC4F-418D-AE19-62706E023703}">
                      <ahyp:hlinkClr xmlns:ahyp="http://schemas.microsoft.com/office/drawing/2018/hyperlinkcolor" val="tx"/>
                    </a:ext>
                  </a:extLst>
                </a:hlinkClick>
              </a:rPr>
              <a:t>Coursera- Machine Learning by Andrew Ng.</a:t>
            </a:r>
            <a:endParaRPr sz="1300">
              <a:solidFill>
                <a:srgbClr val="000000"/>
              </a:solidFill>
              <a:latin typeface="Arial"/>
              <a:ea typeface="Arial"/>
              <a:cs typeface="Arial"/>
              <a:sym typeface="Arial"/>
            </a:endParaRPr>
          </a:p>
          <a:p>
            <a:pPr marL="457200" lvl="0" indent="-311150" algn="l" rtl="0">
              <a:lnSpc>
                <a:spcPct val="115000"/>
              </a:lnSpc>
              <a:spcBef>
                <a:spcPts val="0"/>
              </a:spcBef>
              <a:spcAft>
                <a:spcPts val="0"/>
              </a:spcAft>
              <a:buClr>
                <a:srgbClr val="000000"/>
              </a:buClr>
              <a:buSzPts val="1300"/>
              <a:buFont typeface="Arial"/>
              <a:buChar char="-"/>
            </a:pPr>
            <a:r>
              <a:rPr lang="en" sz="1300">
                <a:solidFill>
                  <a:srgbClr val="000000"/>
                </a:solidFill>
                <a:latin typeface="Arial"/>
                <a:ea typeface="Arial"/>
                <a:cs typeface="Arial"/>
                <a:sym typeface="Arial"/>
              </a:rPr>
              <a:t>This was my first introduction into the realm of machine learning. It’s an excellent way to get yourself up to speed with many concepts. He takes you from knowing almost nothing to being a near-expert within the field. </a:t>
            </a:r>
            <a:endParaRPr sz="1300">
              <a:solidFill>
                <a:srgbClr val="000000"/>
              </a:solidFill>
              <a:latin typeface="Arial"/>
              <a:ea typeface="Arial"/>
              <a:cs typeface="Arial"/>
              <a:sym typeface="Arial"/>
            </a:endParaRPr>
          </a:p>
          <a:p>
            <a:pPr marL="0" lvl="0" indent="0" algn="l" rtl="0">
              <a:lnSpc>
                <a:spcPct val="115000"/>
              </a:lnSpc>
              <a:spcBef>
                <a:spcPts val="0"/>
              </a:spcBef>
              <a:spcAft>
                <a:spcPts val="0"/>
              </a:spcAft>
              <a:buNone/>
            </a:pPr>
            <a:endParaRPr sz="1300">
              <a:solidFill>
                <a:srgbClr val="000000"/>
              </a:solidFill>
              <a:latin typeface="Arial"/>
              <a:ea typeface="Arial"/>
              <a:cs typeface="Arial"/>
              <a:sym typeface="Arial"/>
            </a:endParaRPr>
          </a:p>
          <a:p>
            <a:pPr marL="0" lvl="0" indent="0" algn="l" rtl="0">
              <a:lnSpc>
                <a:spcPct val="115000"/>
              </a:lnSpc>
              <a:spcBef>
                <a:spcPts val="0"/>
              </a:spcBef>
              <a:spcAft>
                <a:spcPts val="0"/>
              </a:spcAft>
              <a:buNone/>
            </a:pPr>
            <a:r>
              <a:rPr lang="en" sz="1300" b="1" u="sng">
                <a:solidFill>
                  <a:srgbClr val="000000"/>
                </a:solidFill>
                <a:latin typeface="Arial"/>
                <a:ea typeface="Arial"/>
                <a:cs typeface="Arial"/>
                <a:sym typeface="Arial"/>
              </a:rPr>
              <a:t>TensorFlow: Python Addons for accelerating your neural network creation journey</a:t>
            </a:r>
            <a:endParaRPr sz="1300" b="1" u="sng">
              <a:solidFill>
                <a:srgbClr val="000000"/>
              </a:solidFill>
              <a:latin typeface="Arial"/>
              <a:ea typeface="Arial"/>
              <a:cs typeface="Arial"/>
              <a:sym typeface="Arial"/>
            </a:endParaRPr>
          </a:p>
          <a:p>
            <a:pPr marL="0" lvl="0" indent="0" algn="l" rtl="0">
              <a:lnSpc>
                <a:spcPct val="115000"/>
              </a:lnSpc>
              <a:spcBef>
                <a:spcPts val="0"/>
              </a:spcBef>
              <a:spcAft>
                <a:spcPts val="0"/>
              </a:spcAft>
              <a:buNone/>
            </a:pPr>
            <a:r>
              <a:rPr lang="en" sz="1300" u="sng">
                <a:solidFill>
                  <a:srgbClr val="1155CC"/>
                </a:solidFill>
                <a:latin typeface="Arial"/>
                <a:ea typeface="Arial"/>
                <a:cs typeface="Arial"/>
                <a:sym typeface="Arial"/>
                <a:hlinkClick r:id="rId4">
                  <a:extLst>
                    <a:ext uri="{A12FA001-AC4F-418D-AE19-62706E023703}">
                      <ahyp:hlinkClr xmlns:ahyp="http://schemas.microsoft.com/office/drawing/2018/hyperlinkcolor" val="tx"/>
                    </a:ext>
                  </a:extLst>
                </a:hlinkClick>
              </a:rPr>
              <a:t>Coursera-Introduction to TensorFlow for Artificial Intelligence, Machine Learning, and Deep Learning</a:t>
            </a:r>
            <a:endParaRPr sz="1300">
              <a:solidFill>
                <a:srgbClr val="000000"/>
              </a:solidFill>
              <a:latin typeface="Arial"/>
              <a:ea typeface="Arial"/>
              <a:cs typeface="Arial"/>
              <a:sym typeface="Arial"/>
            </a:endParaRPr>
          </a:p>
          <a:p>
            <a:pPr marL="457200" lvl="0" indent="-311150" algn="l" rtl="0">
              <a:lnSpc>
                <a:spcPct val="115000"/>
              </a:lnSpc>
              <a:spcBef>
                <a:spcPts val="0"/>
              </a:spcBef>
              <a:spcAft>
                <a:spcPts val="0"/>
              </a:spcAft>
              <a:buClr>
                <a:srgbClr val="000000"/>
              </a:buClr>
              <a:buSzPts val="1300"/>
              <a:buFont typeface="Arial"/>
              <a:buChar char="-"/>
            </a:pPr>
            <a:r>
              <a:rPr lang="en" sz="1300">
                <a:solidFill>
                  <a:srgbClr val="000000"/>
                </a:solidFill>
                <a:latin typeface="Arial"/>
                <a:ea typeface="Arial"/>
                <a:cs typeface="Arial"/>
                <a:sym typeface="Arial"/>
              </a:rPr>
              <a:t>Good for a practical introduction to how to make your own neural networks. It skips over a lot of the math and conceptual understanding of networks but allows you to focus upon the hand-on building process. </a:t>
            </a:r>
            <a:endParaRPr sz="1300">
              <a:solidFill>
                <a:srgbClr val="000000"/>
              </a:solidFill>
              <a:latin typeface="Arial"/>
              <a:ea typeface="Arial"/>
              <a:cs typeface="Arial"/>
              <a:sym typeface="Arial"/>
            </a:endParaRPr>
          </a:p>
          <a:p>
            <a:pPr marL="457200" lvl="0" indent="-311150" algn="l" rtl="0">
              <a:lnSpc>
                <a:spcPct val="115000"/>
              </a:lnSpc>
              <a:spcBef>
                <a:spcPts val="0"/>
              </a:spcBef>
              <a:spcAft>
                <a:spcPts val="0"/>
              </a:spcAft>
              <a:buClr>
                <a:srgbClr val="000000"/>
              </a:buClr>
              <a:buSzPts val="1300"/>
              <a:buFont typeface="Arial"/>
              <a:buChar char="-"/>
            </a:pPr>
            <a:r>
              <a:rPr lang="en" sz="1300">
                <a:solidFill>
                  <a:srgbClr val="000000"/>
                </a:solidFill>
                <a:latin typeface="Arial"/>
                <a:ea typeface="Arial"/>
                <a:cs typeface="Arial"/>
                <a:sym typeface="Arial"/>
              </a:rPr>
              <a:t>Part 1 in a 4-course specialization. Feel free to explore more if you wish.</a:t>
            </a:r>
            <a:endParaRPr sz="1300">
              <a:solidFill>
                <a:srgbClr val="000000"/>
              </a:solidFill>
              <a:latin typeface="Arial"/>
              <a:ea typeface="Arial"/>
              <a:cs typeface="Arial"/>
              <a:sym typeface="Arial"/>
            </a:endParaRPr>
          </a:p>
          <a:p>
            <a:pPr marL="0" lvl="0" indent="0" algn="l" rtl="0">
              <a:lnSpc>
                <a:spcPct val="115000"/>
              </a:lnSpc>
              <a:spcBef>
                <a:spcPts val="0"/>
              </a:spcBef>
              <a:spcAft>
                <a:spcPts val="0"/>
              </a:spcAft>
              <a:buNone/>
            </a:pPr>
            <a:endParaRPr sz="1600">
              <a:solidFill>
                <a:srgbClr val="000000"/>
              </a:solidFill>
              <a:latin typeface="Arial"/>
              <a:ea typeface="Arial"/>
              <a:cs typeface="Arial"/>
              <a:sym typeface="Arial"/>
            </a:endParaRPr>
          </a:p>
          <a:p>
            <a:pPr marL="457200" lvl="0" indent="0" algn="l" rtl="0">
              <a:lnSpc>
                <a:spcPct val="115000"/>
              </a:lnSpc>
              <a:spcBef>
                <a:spcPts val="0"/>
              </a:spcBef>
              <a:spcAft>
                <a:spcPts val="0"/>
              </a:spcAft>
              <a:buNone/>
            </a:pPr>
            <a:endParaRPr sz="1600" b="1"/>
          </a:p>
        </p:txBody>
      </p:sp>
      <p:sp>
        <p:nvSpPr>
          <p:cNvPr id="214" name="Google Shape;214;p27"/>
          <p:cNvSpPr txBox="1">
            <a:spLocks noGrp="1"/>
          </p:cNvSpPr>
          <p:nvPr>
            <p:ph type="title"/>
          </p:nvPr>
        </p:nvSpPr>
        <p:spPr>
          <a:xfrm>
            <a:off x="922000" y="891775"/>
            <a:ext cx="6866100" cy="85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500"/>
              <a:t>Recommended Courses</a:t>
            </a:r>
            <a:endParaRPr sz="4000"/>
          </a:p>
        </p:txBody>
      </p:sp>
      <p:sp>
        <p:nvSpPr>
          <p:cNvPr id="215" name="Google Shape;215;p27"/>
          <p:cNvSpPr txBox="1">
            <a:spLocks noGrp="1"/>
          </p:cNvSpPr>
          <p:nvPr>
            <p:ph type="sldNum" idx="12"/>
          </p:nvPr>
        </p:nvSpPr>
        <p:spPr>
          <a:xfrm>
            <a:off x="8604400" y="4590300"/>
            <a:ext cx="539700" cy="553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15</a:t>
            </a:fld>
            <a:endParaRPr/>
          </a:p>
        </p:txBody>
      </p:sp>
      <p:sp>
        <p:nvSpPr>
          <p:cNvPr id="216" name="Google Shape;216;p27"/>
          <p:cNvSpPr/>
          <p:nvPr/>
        </p:nvSpPr>
        <p:spPr>
          <a:xfrm>
            <a:off x="8055177" y="292676"/>
            <a:ext cx="796167" cy="796157"/>
          </a:xfrm>
          <a:custGeom>
            <a:avLst/>
            <a:gdLst/>
            <a:ahLst/>
            <a:cxnLst/>
            <a:rect l="l" t="t" r="r" b="b"/>
            <a:pathLst>
              <a:path w="16072" h="16071" extrusionOk="0">
                <a:moveTo>
                  <a:pt x="8036" y="0"/>
                </a:moveTo>
                <a:lnTo>
                  <a:pt x="7938" y="24"/>
                </a:lnTo>
                <a:lnTo>
                  <a:pt x="7792" y="98"/>
                </a:lnTo>
                <a:lnTo>
                  <a:pt x="7328" y="366"/>
                </a:lnTo>
                <a:lnTo>
                  <a:pt x="7059" y="537"/>
                </a:lnTo>
                <a:lnTo>
                  <a:pt x="6766" y="757"/>
                </a:lnTo>
                <a:lnTo>
                  <a:pt x="6448" y="977"/>
                </a:lnTo>
                <a:lnTo>
                  <a:pt x="6155" y="1246"/>
                </a:lnTo>
                <a:lnTo>
                  <a:pt x="5887" y="1514"/>
                </a:lnTo>
                <a:lnTo>
                  <a:pt x="5643" y="1807"/>
                </a:lnTo>
                <a:lnTo>
                  <a:pt x="5447" y="2100"/>
                </a:lnTo>
                <a:lnTo>
                  <a:pt x="5374" y="2247"/>
                </a:lnTo>
                <a:lnTo>
                  <a:pt x="5325" y="2418"/>
                </a:lnTo>
                <a:lnTo>
                  <a:pt x="5276" y="2564"/>
                </a:lnTo>
                <a:lnTo>
                  <a:pt x="5252" y="2711"/>
                </a:lnTo>
                <a:lnTo>
                  <a:pt x="5252" y="2858"/>
                </a:lnTo>
                <a:lnTo>
                  <a:pt x="5276" y="3029"/>
                </a:lnTo>
                <a:lnTo>
                  <a:pt x="5325" y="3175"/>
                </a:lnTo>
                <a:lnTo>
                  <a:pt x="5398" y="3322"/>
                </a:lnTo>
                <a:lnTo>
                  <a:pt x="5496" y="3468"/>
                </a:lnTo>
                <a:lnTo>
                  <a:pt x="5618" y="3615"/>
                </a:lnTo>
                <a:lnTo>
                  <a:pt x="5814" y="3761"/>
                </a:lnTo>
                <a:lnTo>
                  <a:pt x="6009" y="3859"/>
                </a:lnTo>
                <a:lnTo>
                  <a:pt x="6204" y="3957"/>
                </a:lnTo>
                <a:lnTo>
                  <a:pt x="6424" y="4005"/>
                </a:lnTo>
                <a:lnTo>
                  <a:pt x="6644" y="4054"/>
                </a:lnTo>
                <a:lnTo>
                  <a:pt x="6864" y="4152"/>
                </a:lnTo>
                <a:lnTo>
                  <a:pt x="7059" y="4250"/>
                </a:lnTo>
                <a:lnTo>
                  <a:pt x="7254" y="4421"/>
                </a:lnTo>
                <a:lnTo>
                  <a:pt x="7425" y="4616"/>
                </a:lnTo>
                <a:lnTo>
                  <a:pt x="7523" y="4836"/>
                </a:lnTo>
                <a:lnTo>
                  <a:pt x="7596" y="5080"/>
                </a:lnTo>
                <a:lnTo>
                  <a:pt x="7621" y="5373"/>
                </a:lnTo>
                <a:lnTo>
                  <a:pt x="7596" y="5569"/>
                </a:lnTo>
                <a:lnTo>
                  <a:pt x="7572" y="5788"/>
                </a:lnTo>
                <a:lnTo>
                  <a:pt x="7499" y="5984"/>
                </a:lnTo>
                <a:lnTo>
                  <a:pt x="7425" y="6179"/>
                </a:lnTo>
                <a:lnTo>
                  <a:pt x="7328" y="6374"/>
                </a:lnTo>
                <a:lnTo>
                  <a:pt x="7206" y="6570"/>
                </a:lnTo>
                <a:lnTo>
                  <a:pt x="7059" y="6741"/>
                </a:lnTo>
                <a:lnTo>
                  <a:pt x="6913" y="6912"/>
                </a:lnTo>
                <a:lnTo>
                  <a:pt x="6742" y="7058"/>
                </a:lnTo>
                <a:lnTo>
                  <a:pt x="6571" y="7205"/>
                </a:lnTo>
                <a:lnTo>
                  <a:pt x="6400" y="7303"/>
                </a:lnTo>
                <a:lnTo>
                  <a:pt x="6204" y="7425"/>
                </a:lnTo>
                <a:lnTo>
                  <a:pt x="6009" y="7498"/>
                </a:lnTo>
                <a:lnTo>
                  <a:pt x="5789" y="7571"/>
                </a:lnTo>
                <a:lnTo>
                  <a:pt x="5569" y="7596"/>
                </a:lnTo>
                <a:lnTo>
                  <a:pt x="5374" y="7620"/>
                </a:lnTo>
                <a:lnTo>
                  <a:pt x="5105" y="7596"/>
                </a:lnTo>
                <a:lnTo>
                  <a:pt x="4861" y="7522"/>
                </a:lnTo>
                <a:lnTo>
                  <a:pt x="4617" y="7425"/>
                </a:lnTo>
                <a:lnTo>
                  <a:pt x="4421" y="7254"/>
                </a:lnTo>
                <a:lnTo>
                  <a:pt x="4250" y="7058"/>
                </a:lnTo>
                <a:lnTo>
                  <a:pt x="4128" y="6839"/>
                </a:lnTo>
                <a:lnTo>
                  <a:pt x="4055" y="6619"/>
                </a:lnTo>
                <a:lnTo>
                  <a:pt x="3982" y="6399"/>
                </a:lnTo>
                <a:lnTo>
                  <a:pt x="3933" y="6204"/>
                </a:lnTo>
                <a:lnTo>
                  <a:pt x="3860" y="6008"/>
                </a:lnTo>
                <a:lnTo>
                  <a:pt x="3762" y="5813"/>
                </a:lnTo>
                <a:lnTo>
                  <a:pt x="3615" y="5617"/>
                </a:lnTo>
                <a:lnTo>
                  <a:pt x="3469" y="5495"/>
                </a:lnTo>
                <a:lnTo>
                  <a:pt x="3322" y="5398"/>
                </a:lnTo>
                <a:lnTo>
                  <a:pt x="3176" y="5324"/>
                </a:lnTo>
                <a:lnTo>
                  <a:pt x="3029" y="5275"/>
                </a:lnTo>
                <a:lnTo>
                  <a:pt x="2858" y="5251"/>
                </a:lnTo>
                <a:lnTo>
                  <a:pt x="2712" y="5251"/>
                </a:lnTo>
                <a:lnTo>
                  <a:pt x="2565" y="5275"/>
                </a:lnTo>
                <a:lnTo>
                  <a:pt x="2419" y="5324"/>
                </a:lnTo>
                <a:lnTo>
                  <a:pt x="2248" y="5373"/>
                </a:lnTo>
                <a:lnTo>
                  <a:pt x="2101" y="5446"/>
                </a:lnTo>
                <a:lnTo>
                  <a:pt x="1808" y="5642"/>
                </a:lnTo>
                <a:lnTo>
                  <a:pt x="1515" y="5886"/>
                </a:lnTo>
                <a:lnTo>
                  <a:pt x="1246" y="6155"/>
                </a:lnTo>
                <a:lnTo>
                  <a:pt x="978" y="6448"/>
                </a:lnTo>
                <a:lnTo>
                  <a:pt x="758" y="6765"/>
                </a:lnTo>
                <a:lnTo>
                  <a:pt x="538" y="7058"/>
                </a:lnTo>
                <a:lnTo>
                  <a:pt x="367" y="7327"/>
                </a:lnTo>
                <a:lnTo>
                  <a:pt x="99" y="7791"/>
                </a:lnTo>
                <a:lnTo>
                  <a:pt x="25" y="7938"/>
                </a:lnTo>
                <a:lnTo>
                  <a:pt x="1" y="8035"/>
                </a:lnTo>
                <a:lnTo>
                  <a:pt x="25" y="8231"/>
                </a:lnTo>
                <a:lnTo>
                  <a:pt x="74" y="8402"/>
                </a:lnTo>
                <a:lnTo>
                  <a:pt x="172" y="8597"/>
                </a:lnTo>
                <a:lnTo>
                  <a:pt x="294" y="8744"/>
                </a:lnTo>
                <a:lnTo>
                  <a:pt x="587" y="9012"/>
                </a:lnTo>
                <a:lnTo>
                  <a:pt x="880" y="9256"/>
                </a:lnTo>
                <a:lnTo>
                  <a:pt x="1417" y="9696"/>
                </a:lnTo>
                <a:lnTo>
                  <a:pt x="1906" y="10062"/>
                </a:lnTo>
                <a:lnTo>
                  <a:pt x="2101" y="10233"/>
                </a:lnTo>
                <a:lnTo>
                  <a:pt x="2297" y="10404"/>
                </a:lnTo>
                <a:lnTo>
                  <a:pt x="2419" y="10575"/>
                </a:lnTo>
                <a:lnTo>
                  <a:pt x="2541" y="10746"/>
                </a:lnTo>
                <a:lnTo>
                  <a:pt x="2590" y="10917"/>
                </a:lnTo>
                <a:lnTo>
                  <a:pt x="2590" y="11113"/>
                </a:lnTo>
                <a:lnTo>
                  <a:pt x="2541" y="11308"/>
                </a:lnTo>
                <a:lnTo>
                  <a:pt x="2443" y="11528"/>
                </a:lnTo>
                <a:lnTo>
                  <a:pt x="2272" y="11772"/>
                </a:lnTo>
                <a:lnTo>
                  <a:pt x="2004" y="12041"/>
                </a:lnTo>
                <a:lnTo>
                  <a:pt x="1833" y="12212"/>
                </a:lnTo>
                <a:lnTo>
                  <a:pt x="1637" y="12309"/>
                </a:lnTo>
                <a:lnTo>
                  <a:pt x="1417" y="12383"/>
                </a:lnTo>
                <a:lnTo>
                  <a:pt x="1222" y="12431"/>
                </a:lnTo>
                <a:lnTo>
                  <a:pt x="1002" y="12480"/>
                </a:lnTo>
                <a:lnTo>
                  <a:pt x="782" y="12578"/>
                </a:lnTo>
                <a:lnTo>
                  <a:pt x="587" y="12700"/>
                </a:lnTo>
                <a:lnTo>
                  <a:pt x="367" y="12871"/>
                </a:lnTo>
                <a:lnTo>
                  <a:pt x="196" y="13066"/>
                </a:lnTo>
                <a:lnTo>
                  <a:pt x="99" y="13286"/>
                </a:lnTo>
                <a:lnTo>
                  <a:pt x="25" y="13530"/>
                </a:lnTo>
                <a:lnTo>
                  <a:pt x="1" y="13799"/>
                </a:lnTo>
                <a:lnTo>
                  <a:pt x="25" y="14019"/>
                </a:lnTo>
                <a:lnTo>
                  <a:pt x="50" y="14239"/>
                </a:lnTo>
                <a:lnTo>
                  <a:pt x="123" y="14434"/>
                </a:lnTo>
                <a:lnTo>
                  <a:pt x="221" y="14654"/>
                </a:lnTo>
                <a:lnTo>
                  <a:pt x="318" y="14825"/>
                </a:lnTo>
                <a:lnTo>
                  <a:pt x="440" y="15020"/>
                </a:lnTo>
                <a:lnTo>
                  <a:pt x="563" y="15191"/>
                </a:lnTo>
                <a:lnTo>
                  <a:pt x="709" y="15362"/>
                </a:lnTo>
                <a:lnTo>
                  <a:pt x="880" y="15509"/>
                </a:lnTo>
                <a:lnTo>
                  <a:pt x="1051" y="15631"/>
                </a:lnTo>
                <a:lnTo>
                  <a:pt x="1246" y="15753"/>
                </a:lnTo>
                <a:lnTo>
                  <a:pt x="1442" y="15875"/>
                </a:lnTo>
                <a:lnTo>
                  <a:pt x="1637" y="15948"/>
                </a:lnTo>
                <a:lnTo>
                  <a:pt x="1857" y="16022"/>
                </a:lnTo>
                <a:lnTo>
                  <a:pt x="2052" y="16046"/>
                </a:lnTo>
                <a:lnTo>
                  <a:pt x="2272" y="16070"/>
                </a:lnTo>
                <a:lnTo>
                  <a:pt x="2541" y="16046"/>
                </a:lnTo>
                <a:lnTo>
                  <a:pt x="2785" y="15973"/>
                </a:lnTo>
                <a:lnTo>
                  <a:pt x="3005" y="15875"/>
                </a:lnTo>
                <a:lnTo>
                  <a:pt x="3200" y="15704"/>
                </a:lnTo>
                <a:lnTo>
                  <a:pt x="3371" y="15509"/>
                </a:lnTo>
                <a:lnTo>
                  <a:pt x="3493" y="15289"/>
                </a:lnTo>
                <a:lnTo>
                  <a:pt x="3567" y="15094"/>
                </a:lnTo>
                <a:lnTo>
                  <a:pt x="3615" y="14874"/>
                </a:lnTo>
                <a:lnTo>
                  <a:pt x="3689" y="14654"/>
                </a:lnTo>
                <a:lnTo>
                  <a:pt x="3762" y="14459"/>
                </a:lnTo>
                <a:lnTo>
                  <a:pt x="3860" y="14239"/>
                </a:lnTo>
                <a:lnTo>
                  <a:pt x="4031" y="14068"/>
                </a:lnTo>
                <a:lnTo>
                  <a:pt x="4299" y="13824"/>
                </a:lnTo>
                <a:lnTo>
                  <a:pt x="4544" y="13628"/>
                </a:lnTo>
                <a:lnTo>
                  <a:pt x="4763" y="13530"/>
                </a:lnTo>
                <a:lnTo>
                  <a:pt x="4959" y="13482"/>
                </a:lnTo>
                <a:lnTo>
                  <a:pt x="5154" y="13482"/>
                </a:lnTo>
                <a:lnTo>
                  <a:pt x="5325" y="13530"/>
                </a:lnTo>
                <a:lnTo>
                  <a:pt x="5496" y="13653"/>
                </a:lnTo>
                <a:lnTo>
                  <a:pt x="5667" y="13775"/>
                </a:lnTo>
                <a:lnTo>
                  <a:pt x="5838" y="13970"/>
                </a:lnTo>
                <a:lnTo>
                  <a:pt x="6009" y="14165"/>
                </a:lnTo>
                <a:lnTo>
                  <a:pt x="6375" y="14654"/>
                </a:lnTo>
                <a:lnTo>
                  <a:pt x="6815" y="15191"/>
                </a:lnTo>
                <a:lnTo>
                  <a:pt x="7059" y="15484"/>
                </a:lnTo>
                <a:lnTo>
                  <a:pt x="7328" y="15777"/>
                </a:lnTo>
                <a:lnTo>
                  <a:pt x="7474" y="15899"/>
                </a:lnTo>
                <a:lnTo>
                  <a:pt x="7670" y="15997"/>
                </a:lnTo>
                <a:lnTo>
                  <a:pt x="7841" y="16046"/>
                </a:lnTo>
                <a:lnTo>
                  <a:pt x="8036" y="16070"/>
                </a:lnTo>
                <a:lnTo>
                  <a:pt x="8134" y="16046"/>
                </a:lnTo>
                <a:lnTo>
                  <a:pt x="8280" y="15973"/>
                </a:lnTo>
                <a:lnTo>
                  <a:pt x="8744" y="15704"/>
                </a:lnTo>
                <a:lnTo>
                  <a:pt x="9013" y="15533"/>
                </a:lnTo>
                <a:lnTo>
                  <a:pt x="9306" y="15313"/>
                </a:lnTo>
                <a:lnTo>
                  <a:pt x="9623" y="15094"/>
                </a:lnTo>
                <a:lnTo>
                  <a:pt x="9917" y="14825"/>
                </a:lnTo>
                <a:lnTo>
                  <a:pt x="10185" y="14556"/>
                </a:lnTo>
                <a:lnTo>
                  <a:pt x="10429" y="14263"/>
                </a:lnTo>
                <a:lnTo>
                  <a:pt x="10625" y="13970"/>
                </a:lnTo>
                <a:lnTo>
                  <a:pt x="10698" y="13824"/>
                </a:lnTo>
                <a:lnTo>
                  <a:pt x="10747" y="13653"/>
                </a:lnTo>
                <a:lnTo>
                  <a:pt x="10796" y="13506"/>
                </a:lnTo>
                <a:lnTo>
                  <a:pt x="10820" y="13359"/>
                </a:lnTo>
                <a:lnTo>
                  <a:pt x="10820" y="13213"/>
                </a:lnTo>
                <a:lnTo>
                  <a:pt x="10796" y="13042"/>
                </a:lnTo>
                <a:lnTo>
                  <a:pt x="10747" y="12895"/>
                </a:lnTo>
                <a:lnTo>
                  <a:pt x="10674" y="12749"/>
                </a:lnTo>
                <a:lnTo>
                  <a:pt x="10576" y="12602"/>
                </a:lnTo>
                <a:lnTo>
                  <a:pt x="10454" y="12456"/>
                </a:lnTo>
                <a:lnTo>
                  <a:pt x="10258" y="12309"/>
                </a:lnTo>
                <a:lnTo>
                  <a:pt x="10063" y="12212"/>
                </a:lnTo>
                <a:lnTo>
                  <a:pt x="9868" y="12138"/>
                </a:lnTo>
                <a:lnTo>
                  <a:pt x="9648" y="12065"/>
                </a:lnTo>
                <a:lnTo>
                  <a:pt x="9428" y="12016"/>
                </a:lnTo>
                <a:lnTo>
                  <a:pt x="9208" y="11919"/>
                </a:lnTo>
                <a:lnTo>
                  <a:pt x="9013" y="11821"/>
                </a:lnTo>
                <a:lnTo>
                  <a:pt x="8818" y="11650"/>
                </a:lnTo>
                <a:lnTo>
                  <a:pt x="8647" y="11454"/>
                </a:lnTo>
                <a:lnTo>
                  <a:pt x="8549" y="11235"/>
                </a:lnTo>
                <a:lnTo>
                  <a:pt x="8476" y="10990"/>
                </a:lnTo>
                <a:lnTo>
                  <a:pt x="8451" y="10697"/>
                </a:lnTo>
                <a:lnTo>
                  <a:pt x="8476" y="10502"/>
                </a:lnTo>
                <a:lnTo>
                  <a:pt x="8500" y="10282"/>
                </a:lnTo>
                <a:lnTo>
                  <a:pt x="8573" y="10087"/>
                </a:lnTo>
                <a:lnTo>
                  <a:pt x="8647" y="9891"/>
                </a:lnTo>
                <a:lnTo>
                  <a:pt x="8744" y="9696"/>
                </a:lnTo>
                <a:lnTo>
                  <a:pt x="8866" y="9501"/>
                </a:lnTo>
                <a:lnTo>
                  <a:pt x="9013" y="9330"/>
                </a:lnTo>
                <a:lnTo>
                  <a:pt x="9159" y="9159"/>
                </a:lnTo>
                <a:lnTo>
                  <a:pt x="9330" y="9012"/>
                </a:lnTo>
                <a:lnTo>
                  <a:pt x="9501" y="8890"/>
                </a:lnTo>
                <a:lnTo>
                  <a:pt x="9672" y="8768"/>
                </a:lnTo>
                <a:lnTo>
                  <a:pt x="9868" y="8646"/>
                </a:lnTo>
                <a:lnTo>
                  <a:pt x="10063" y="8573"/>
                </a:lnTo>
                <a:lnTo>
                  <a:pt x="10283" y="8499"/>
                </a:lnTo>
                <a:lnTo>
                  <a:pt x="10503" y="8475"/>
                </a:lnTo>
                <a:lnTo>
                  <a:pt x="10698" y="8450"/>
                </a:lnTo>
                <a:lnTo>
                  <a:pt x="10967" y="8475"/>
                </a:lnTo>
                <a:lnTo>
                  <a:pt x="11211" y="8548"/>
                </a:lnTo>
                <a:lnTo>
                  <a:pt x="11455" y="8646"/>
                </a:lnTo>
                <a:lnTo>
                  <a:pt x="11651" y="8817"/>
                </a:lnTo>
                <a:lnTo>
                  <a:pt x="11822" y="9012"/>
                </a:lnTo>
                <a:lnTo>
                  <a:pt x="11944" y="9232"/>
                </a:lnTo>
                <a:lnTo>
                  <a:pt x="12017" y="9452"/>
                </a:lnTo>
                <a:lnTo>
                  <a:pt x="12090" y="9672"/>
                </a:lnTo>
                <a:lnTo>
                  <a:pt x="12139" y="9867"/>
                </a:lnTo>
                <a:lnTo>
                  <a:pt x="12212" y="10062"/>
                </a:lnTo>
                <a:lnTo>
                  <a:pt x="12310" y="10258"/>
                </a:lnTo>
                <a:lnTo>
                  <a:pt x="12457" y="10453"/>
                </a:lnTo>
                <a:lnTo>
                  <a:pt x="12603" y="10575"/>
                </a:lnTo>
                <a:lnTo>
                  <a:pt x="12750" y="10673"/>
                </a:lnTo>
                <a:lnTo>
                  <a:pt x="12896" y="10746"/>
                </a:lnTo>
                <a:lnTo>
                  <a:pt x="13043" y="10795"/>
                </a:lnTo>
                <a:lnTo>
                  <a:pt x="13214" y="10819"/>
                </a:lnTo>
                <a:lnTo>
                  <a:pt x="13360" y="10819"/>
                </a:lnTo>
                <a:lnTo>
                  <a:pt x="13507" y="10795"/>
                </a:lnTo>
                <a:lnTo>
                  <a:pt x="13653" y="10746"/>
                </a:lnTo>
                <a:lnTo>
                  <a:pt x="13824" y="10697"/>
                </a:lnTo>
                <a:lnTo>
                  <a:pt x="13971" y="10624"/>
                </a:lnTo>
                <a:lnTo>
                  <a:pt x="14264" y="10429"/>
                </a:lnTo>
                <a:lnTo>
                  <a:pt x="14557" y="10184"/>
                </a:lnTo>
                <a:lnTo>
                  <a:pt x="14826" y="9916"/>
                </a:lnTo>
                <a:lnTo>
                  <a:pt x="15094" y="9623"/>
                </a:lnTo>
                <a:lnTo>
                  <a:pt x="15314" y="9305"/>
                </a:lnTo>
                <a:lnTo>
                  <a:pt x="15534" y="9012"/>
                </a:lnTo>
                <a:lnTo>
                  <a:pt x="15705" y="8744"/>
                </a:lnTo>
                <a:lnTo>
                  <a:pt x="15973" y="8279"/>
                </a:lnTo>
                <a:lnTo>
                  <a:pt x="16047" y="8133"/>
                </a:lnTo>
                <a:lnTo>
                  <a:pt x="16071" y="8035"/>
                </a:lnTo>
                <a:lnTo>
                  <a:pt x="16047" y="7840"/>
                </a:lnTo>
                <a:lnTo>
                  <a:pt x="15998" y="7669"/>
                </a:lnTo>
                <a:lnTo>
                  <a:pt x="15900" y="7474"/>
                </a:lnTo>
                <a:lnTo>
                  <a:pt x="15778" y="7327"/>
                </a:lnTo>
                <a:lnTo>
                  <a:pt x="15485" y="7058"/>
                </a:lnTo>
                <a:lnTo>
                  <a:pt x="15192" y="6814"/>
                </a:lnTo>
                <a:lnTo>
                  <a:pt x="14655" y="6374"/>
                </a:lnTo>
                <a:lnTo>
                  <a:pt x="14166" y="6008"/>
                </a:lnTo>
                <a:lnTo>
                  <a:pt x="13971" y="5837"/>
                </a:lnTo>
                <a:lnTo>
                  <a:pt x="13775" y="5666"/>
                </a:lnTo>
                <a:lnTo>
                  <a:pt x="13653" y="5495"/>
                </a:lnTo>
                <a:lnTo>
                  <a:pt x="13531" y="5324"/>
                </a:lnTo>
                <a:lnTo>
                  <a:pt x="13482" y="5153"/>
                </a:lnTo>
                <a:lnTo>
                  <a:pt x="13482" y="4958"/>
                </a:lnTo>
                <a:lnTo>
                  <a:pt x="13531" y="4763"/>
                </a:lnTo>
                <a:lnTo>
                  <a:pt x="13629" y="4543"/>
                </a:lnTo>
                <a:lnTo>
                  <a:pt x="13800" y="4299"/>
                </a:lnTo>
                <a:lnTo>
                  <a:pt x="14068" y="4030"/>
                </a:lnTo>
                <a:lnTo>
                  <a:pt x="14239" y="3859"/>
                </a:lnTo>
                <a:lnTo>
                  <a:pt x="14435" y="3761"/>
                </a:lnTo>
                <a:lnTo>
                  <a:pt x="14655" y="3688"/>
                </a:lnTo>
                <a:lnTo>
                  <a:pt x="14850" y="3639"/>
                </a:lnTo>
                <a:lnTo>
                  <a:pt x="15070" y="3590"/>
                </a:lnTo>
                <a:lnTo>
                  <a:pt x="15290" y="3493"/>
                </a:lnTo>
                <a:lnTo>
                  <a:pt x="15485" y="3370"/>
                </a:lnTo>
                <a:lnTo>
                  <a:pt x="15705" y="3199"/>
                </a:lnTo>
                <a:lnTo>
                  <a:pt x="15876" y="3004"/>
                </a:lnTo>
                <a:lnTo>
                  <a:pt x="15973" y="2784"/>
                </a:lnTo>
                <a:lnTo>
                  <a:pt x="16047" y="2540"/>
                </a:lnTo>
                <a:lnTo>
                  <a:pt x="16071" y="2271"/>
                </a:lnTo>
                <a:lnTo>
                  <a:pt x="16047" y="2052"/>
                </a:lnTo>
                <a:lnTo>
                  <a:pt x="16022" y="1832"/>
                </a:lnTo>
                <a:lnTo>
                  <a:pt x="15949" y="1636"/>
                </a:lnTo>
                <a:lnTo>
                  <a:pt x="15851" y="1417"/>
                </a:lnTo>
                <a:lnTo>
                  <a:pt x="15754" y="1246"/>
                </a:lnTo>
                <a:lnTo>
                  <a:pt x="15632" y="1050"/>
                </a:lnTo>
                <a:lnTo>
                  <a:pt x="15509" y="879"/>
                </a:lnTo>
                <a:lnTo>
                  <a:pt x="15363" y="708"/>
                </a:lnTo>
                <a:lnTo>
                  <a:pt x="15192" y="562"/>
                </a:lnTo>
                <a:lnTo>
                  <a:pt x="15021" y="440"/>
                </a:lnTo>
                <a:lnTo>
                  <a:pt x="14826" y="318"/>
                </a:lnTo>
                <a:lnTo>
                  <a:pt x="14630" y="195"/>
                </a:lnTo>
                <a:lnTo>
                  <a:pt x="14435" y="122"/>
                </a:lnTo>
                <a:lnTo>
                  <a:pt x="14215" y="49"/>
                </a:lnTo>
                <a:lnTo>
                  <a:pt x="14020" y="24"/>
                </a:lnTo>
                <a:lnTo>
                  <a:pt x="13800" y="0"/>
                </a:lnTo>
                <a:lnTo>
                  <a:pt x="13531" y="24"/>
                </a:lnTo>
                <a:lnTo>
                  <a:pt x="13287" y="98"/>
                </a:lnTo>
                <a:lnTo>
                  <a:pt x="13067" y="195"/>
                </a:lnTo>
                <a:lnTo>
                  <a:pt x="12872" y="366"/>
                </a:lnTo>
                <a:lnTo>
                  <a:pt x="12701" y="562"/>
                </a:lnTo>
                <a:lnTo>
                  <a:pt x="12579" y="782"/>
                </a:lnTo>
                <a:lnTo>
                  <a:pt x="12505" y="977"/>
                </a:lnTo>
                <a:lnTo>
                  <a:pt x="12457" y="1197"/>
                </a:lnTo>
                <a:lnTo>
                  <a:pt x="12383" y="1417"/>
                </a:lnTo>
                <a:lnTo>
                  <a:pt x="12310" y="1612"/>
                </a:lnTo>
                <a:lnTo>
                  <a:pt x="12212" y="1832"/>
                </a:lnTo>
                <a:lnTo>
                  <a:pt x="12041" y="2003"/>
                </a:lnTo>
                <a:lnTo>
                  <a:pt x="11773" y="2271"/>
                </a:lnTo>
                <a:lnTo>
                  <a:pt x="11528" y="2442"/>
                </a:lnTo>
                <a:lnTo>
                  <a:pt x="11309" y="2540"/>
                </a:lnTo>
                <a:lnTo>
                  <a:pt x="11113" y="2589"/>
                </a:lnTo>
                <a:lnTo>
                  <a:pt x="10918" y="2589"/>
                </a:lnTo>
                <a:lnTo>
                  <a:pt x="10747" y="2540"/>
                </a:lnTo>
                <a:lnTo>
                  <a:pt x="10576" y="2418"/>
                </a:lnTo>
                <a:lnTo>
                  <a:pt x="10405" y="2296"/>
                </a:lnTo>
                <a:lnTo>
                  <a:pt x="10234" y="2100"/>
                </a:lnTo>
                <a:lnTo>
                  <a:pt x="10063" y="1905"/>
                </a:lnTo>
                <a:lnTo>
                  <a:pt x="9697" y="1417"/>
                </a:lnTo>
                <a:lnTo>
                  <a:pt x="9257" y="879"/>
                </a:lnTo>
                <a:lnTo>
                  <a:pt x="9013" y="586"/>
                </a:lnTo>
                <a:lnTo>
                  <a:pt x="8744" y="293"/>
                </a:lnTo>
                <a:lnTo>
                  <a:pt x="8598" y="171"/>
                </a:lnTo>
                <a:lnTo>
                  <a:pt x="8402" y="73"/>
                </a:lnTo>
                <a:lnTo>
                  <a:pt x="8231" y="24"/>
                </a:lnTo>
                <a:lnTo>
                  <a:pt x="803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Google Shape;221;p28"/>
          <p:cNvSpPr txBox="1">
            <a:spLocks noGrp="1"/>
          </p:cNvSpPr>
          <p:nvPr>
            <p:ph type="body" idx="1"/>
          </p:nvPr>
        </p:nvSpPr>
        <p:spPr>
          <a:xfrm>
            <a:off x="680775" y="1173000"/>
            <a:ext cx="7739100" cy="3112500"/>
          </a:xfrm>
          <a:prstGeom prst="rect">
            <a:avLst/>
          </a:prstGeom>
        </p:spPr>
        <p:txBody>
          <a:bodyPr spcFirstLastPara="1" wrap="square" lIns="91425" tIns="91425" rIns="91425" bIns="91425" anchor="t" anchorCtr="0">
            <a:noAutofit/>
          </a:bodyPr>
          <a:lstStyle/>
          <a:p>
            <a:pPr marL="457200" lvl="0" indent="-311150" algn="l" rtl="0">
              <a:lnSpc>
                <a:spcPct val="115000"/>
              </a:lnSpc>
              <a:spcBef>
                <a:spcPts val="0"/>
              </a:spcBef>
              <a:spcAft>
                <a:spcPts val="0"/>
              </a:spcAft>
              <a:buSzPts val="1300"/>
              <a:buFont typeface="Arial"/>
              <a:buChar char="-"/>
            </a:pPr>
            <a:r>
              <a:rPr lang="en" sz="1300" u="sng">
                <a:solidFill>
                  <a:schemeClr val="hlink"/>
                </a:solidFill>
                <a:latin typeface="Arial"/>
                <a:ea typeface="Arial"/>
                <a:cs typeface="Arial"/>
                <a:sym typeface="Arial"/>
                <a:hlinkClick r:id="rId3"/>
              </a:rPr>
              <a:t>Cancer Diagnosis Using Deep Learning: A Bibliographic Review</a:t>
            </a:r>
            <a:endParaRPr sz="1300">
              <a:solidFill>
                <a:srgbClr val="000000"/>
              </a:solidFill>
              <a:latin typeface="Arial"/>
              <a:ea typeface="Arial"/>
              <a:cs typeface="Arial"/>
              <a:sym typeface="Arial"/>
            </a:endParaRPr>
          </a:p>
          <a:p>
            <a:pPr marL="0" lvl="0" indent="0" algn="l" rtl="0">
              <a:lnSpc>
                <a:spcPct val="115000"/>
              </a:lnSpc>
              <a:spcBef>
                <a:spcPts val="0"/>
              </a:spcBef>
              <a:spcAft>
                <a:spcPts val="0"/>
              </a:spcAft>
              <a:buNone/>
            </a:pPr>
            <a:endParaRPr sz="1300">
              <a:solidFill>
                <a:srgbClr val="000000"/>
              </a:solidFill>
              <a:latin typeface="Arial"/>
              <a:ea typeface="Arial"/>
              <a:cs typeface="Arial"/>
              <a:sym typeface="Arial"/>
            </a:endParaRPr>
          </a:p>
          <a:p>
            <a:pPr marL="457200" lvl="0" indent="-311150" algn="l" rtl="0">
              <a:lnSpc>
                <a:spcPct val="115000"/>
              </a:lnSpc>
              <a:spcBef>
                <a:spcPts val="0"/>
              </a:spcBef>
              <a:spcAft>
                <a:spcPts val="0"/>
              </a:spcAft>
              <a:buSzPts val="1300"/>
              <a:buFont typeface="Arial"/>
              <a:buChar char="-"/>
            </a:pPr>
            <a:r>
              <a:rPr lang="en" sz="1300" u="sng">
                <a:solidFill>
                  <a:schemeClr val="hlink"/>
                </a:solidFill>
                <a:latin typeface="Arial"/>
                <a:ea typeface="Arial"/>
                <a:cs typeface="Arial"/>
                <a:sym typeface="Arial"/>
                <a:hlinkClick r:id="rId4"/>
              </a:rPr>
              <a:t>Machine learning and clinical epigenetics: a review of challenges for diagnosis and classification</a:t>
            </a:r>
            <a:endParaRPr sz="1300">
              <a:solidFill>
                <a:srgbClr val="000000"/>
              </a:solidFill>
              <a:latin typeface="Arial"/>
              <a:ea typeface="Arial"/>
              <a:cs typeface="Arial"/>
              <a:sym typeface="Arial"/>
            </a:endParaRPr>
          </a:p>
          <a:p>
            <a:pPr marL="0" lvl="0" indent="0" algn="l" rtl="0">
              <a:lnSpc>
                <a:spcPct val="115000"/>
              </a:lnSpc>
              <a:spcBef>
                <a:spcPts val="0"/>
              </a:spcBef>
              <a:spcAft>
                <a:spcPts val="0"/>
              </a:spcAft>
              <a:buNone/>
            </a:pPr>
            <a:endParaRPr sz="1300">
              <a:solidFill>
                <a:srgbClr val="000000"/>
              </a:solidFill>
              <a:latin typeface="Arial"/>
              <a:ea typeface="Arial"/>
              <a:cs typeface="Arial"/>
              <a:sym typeface="Arial"/>
            </a:endParaRPr>
          </a:p>
          <a:p>
            <a:pPr marL="457200" lvl="0" indent="-311150" algn="l" rtl="0">
              <a:lnSpc>
                <a:spcPct val="115000"/>
              </a:lnSpc>
              <a:spcBef>
                <a:spcPts val="0"/>
              </a:spcBef>
              <a:spcAft>
                <a:spcPts val="0"/>
              </a:spcAft>
              <a:buSzPts val="1300"/>
              <a:buFont typeface="Arial"/>
              <a:buChar char="-"/>
            </a:pPr>
            <a:r>
              <a:rPr lang="en" sz="1300" u="sng">
                <a:solidFill>
                  <a:schemeClr val="hlink"/>
                </a:solidFill>
                <a:latin typeface="Arial"/>
                <a:ea typeface="Arial"/>
                <a:cs typeface="Arial"/>
                <a:sym typeface="Arial"/>
                <a:hlinkClick r:id="rId5"/>
              </a:rPr>
              <a:t>Artificial intelligence, machine learning, computer-aided diagnosis, and radiomics: advances in imaging towards to precision medicin</a:t>
            </a:r>
            <a:r>
              <a:rPr lang="en" sz="1300" u="sng">
                <a:solidFill>
                  <a:schemeClr val="hlink"/>
                </a:solidFill>
                <a:latin typeface="Arial"/>
                <a:ea typeface="Arial"/>
                <a:cs typeface="Arial"/>
                <a:sym typeface="Arial"/>
                <a:hlinkClick r:id="rId5"/>
              </a:rPr>
              <a:t>e</a:t>
            </a:r>
            <a:endParaRPr sz="1300">
              <a:solidFill>
                <a:srgbClr val="000000"/>
              </a:solidFill>
              <a:latin typeface="Arial"/>
              <a:ea typeface="Arial"/>
              <a:cs typeface="Arial"/>
              <a:sym typeface="Arial"/>
            </a:endParaRPr>
          </a:p>
          <a:p>
            <a:pPr marL="0" lvl="0" indent="0" algn="l" rtl="0">
              <a:lnSpc>
                <a:spcPct val="115000"/>
              </a:lnSpc>
              <a:spcBef>
                <a:spcPts val="0"/>
              </a:spcBef>
              <a:spcAft>
                <a:spcPts val="0"/>
              </a:spcAft>
              <a:buNone/>
            </a:pPr>
            <a:endParaRPr sz="1300">
              <a:solidFill>
                <a:srgbClr val="000000"/>
              </a:solidFill>
              <a:latin typeface="Arial"/>
              <a:ea typeface="Arial"/>
              <a:cs typeface="Arial"/>
              <a:sym typeface="Arial"/>
            </a:endParaRPr>
          </a:p>
          <a:p>
            <a:pPr marL="457200" lvl="0" indent="-311150" algn="l" rtl="0">
              <a:lnSpc>
                <a:spcPct val="115000"/>
              </a:lnSpc>
              <a:spcBef>
                <a:spcPts val="0"/>
              </a:spcBef>
              <a:spcAft>
                <a:spcPts val="0"/>
              </a:spcAft>
              <a:buSzPts val="1300"/>
              <a:buFont typeface="Arial"/>
              <a:buChar char="-"/>
            </a:pPr>
            <a:r>
              <a:rPr lang="en" sz="1300" u="sng">
                <a:solidFill>
                  <a:schemeClr val="hlink"/>
                </a:solidFill>
                <a:latin typeface="Arial"/>
                <a:ea typeface="Arial"/>
                <a:cs typeface="Arial"/>
                <a:sym typeface="Arial"/>
                <a:hlinkClick r:id="rId6"/>
              </a:rPr>
              <a:t>Machine Learning Approaches for Epidemiological Investigations of Food-Borne Disease Outbreaks</a:t>
            </a:r>
            <a:endParaRPr sz="1300">
              <a:solidFill>
                <a:srgbClr val="000000"/>
              </a:solidFill>
              <a:latin typeface="Arial"/>
              <a:ea typeface="Arial"/>
              <a:cs typeface="Arial"/>
              <a:sym typeface="Arial"/>
            </a:endParaRPr>
          </a:p>
          <a:p>
            <a:pPr marL="0" lvl="0" indent="0" algn="l" rtl="0">
              <a:lnSpc>
                <a:spcPct val="115000"/>
              </a:lnSpc>
              <a:spcBef>
                <a:spcPts val="0"/>
              </a:spcBef>
              <a:spcAft>
                <a:spcPts val="0"/>
              </a:spcAft>
              <a:buNone/>
            </a:pPr>
            <a:endParaRPr sz="1300">
              <a:solidFill>
                <a:srgbClr val="000000"/>
              </a:solidFill>
              <a:latin typeface="Arial"/>
              <a:ea typeface="Arial"/>
              <a:cs typeface="Arial"/>
              <a:sym typeface="Arial"/>
            </a:endParaRPr>
          </a:p>
          <a:p>
            <a:pPr marL="457200" lvl="0" indent="-311150" algn="l" rtl="0">
              <a:lnSpc>
                <a:spcPct val="115000"/>
              </a:lnSpc>
              <a:spcBef>
                <a:spcPts val="0"/>
              </a:spcBef>
              <a:spcAft>
                <a:spcPts val="0"/>
              </a:spcAft>
              <a:buSzPts val="1300"/>
              <a:buFont typeface="Arial"/>
              <a:buChar char="-"/>
            </a:pPr>
            <a:r>
              <a:rPr lang="en" sz="1300" u="sng">
                <a:solidFill>
                  <a:schemeClr val="hlink"/>
                </a:solidFill>
                <a:latin typeface="Arial"/>
                <a:ea typeface="Arial"/>
                <a:cs typeface="Arial"/>
                <a:sym typeface="Arial"/>
                <a:hlinkClick r:id="rId7"/>
              </a:rPr>
              <a:t>Machine Learning for Cancer Immunotherapies Based on Epitope Recognition by T Cell Receptors</a:t>
            </a:r>
            <a:endParaRPr sz="1300">
              <a:solidFill>
                <a:srgbClr val="000000"/>
              </a:solidFill>
              <a:latin typeface="Arial"/>
              <a:ea typeface="Arial"/>
              <a:cs typeface="Arial"/>
              <a:sym typeface="Arial"/>
            </a:endParaRPr>
          </a:p>
          <a:p>
            <a:pPr marL="0" lvl="0" indent="0" algn="l" rtl="0">
              <a:lnSpc>
                <a:spcPct val="115000"/>
              </a:lnSpc>
              <a:spcBef>
                <a:spcPts val="0"/>
              </a:spcBef>
              <a:spcAft>
                <a:spcPts val="0"/>
              </a:spcAft>
              <a:buNone/>
            </a:pPr>
            <a:endParaRPr sz="1300">
              <a:solidFill>
                <a:srgbClr val="000000"/>
              </a:solidFill>
              <a:latin typeface="Arial"/>
              <a:ea typeface="Arial"/>
              <a:cs typeface="Arial"/>
              <a:sym typeface="Arial"/>
            </a:endParaRPr>
          </a:p>
          <a:p>
            <a:pPr marL="457200" lvl="0" indent="-311150" algn="l" rtl="0">
              <a:lnSpc>
                <a:spcPct val="115000"/>
              </a:lnSpc>
              <a:spcBef>
                <a:spcPts val="0"/>
              </a:spcBef>
              <a:spcAft>
                <a:spcPts val="0"/>
              </a:spcAft>
              <a:buSzPts val="1300"/>
              <a:buFont typeface="Arial"/>
              <a:buChar char="-"/>
            </a:pPr>
            <a:r>
              <a:rPr lang="en" sz="1300" u="sng">
                <a:solidFill>
                  <a:schemeClr val="hlink"/>
                </a:solidFill>
                <a:latin typeface="Arial"/>
                <a:ea typeface="Arial"/>
                <a:cs typeface="Arial"/>
                <a:sym typeface="Arial"/>
                <a:hlinkClick r:id="rId8"/>
              </a:rPr>
              <a:t>The epidemiology and pathogenesis of coronavirus disease (COVID-19) outbreak</a:t>
            </a:r>
            <a:endParaRPr sz="1300">
              <a:solidFill>
                <a:srgbClr val="000000"/>
              </a:solidFill>
              <a:latin typeface="Arial"/>
              <a:ea typeface="Arial"/>
              <a:cs typeface="Arial"/>
              <a:sym typeface="Arial"/>
            </a:endParaRPr>
          </a:p>
          <a:p>
            <a:pPr marL="0" lvl="0" indent="0" algn="l" rtl="0">
              <a:lnSpc>
                <a:spcPct val="115000"/>
              </a:lnSpc>
              <a:spcBef>
                <a:spcPts val="0"/>
              </a:spcBef>
              <a:spcAft>
                <a:spcPts val="0"/>
              </a:spcAft>
              <a:buNone/>
            </a:pPr>
            <a:endParaRPr sz="1100">
              <a:solidFill>
                <a:srgbClr val="000000"/>
              </a:solidFill>
              <a:latin typeface="Arial"/>
              <a:ea typeface="Arial"/>
              <a:cs typeface="Arial"/>
              <a:sym typeface="Arial"/>
            </a:endParaRPr>
          </a:p>
          <a:p>
            <a:pPr marL="457200" lvl="0" indent="0" algn="l" rtl="0">
              <a:lnSpc>
                <a:spcPct val="115000"/>
              </a:lnSpc>
              <a:spcBef>
                <a:spcPts val="0"/>
              </a:spcBef>
              <a:spcAft>
                <a:spcPts val="0"/>
              </a:spcAft>
              <a:buNone/>
            </a:pPr>
            <a:endParaRPr sz="1300" b="1" u="sng">
              <a:solidFill>
                <a:srgbClr val="000000"/>
              </a:solidFill>
              <a:latin typeface="Arial"/>
              <a:ea typeface="Arial"/>
              <a:cs typeface="Arial"/>
              <a:sym typeface="Arial"/>
            </a:endParaRPr>
          </a:p>
        </p:txBody>
      </p:sp>
      <p:sp>
        <p:nvSpPr>
          <p:cNvPr id="222" name="Google Shape;222;p28"/>
          <p:cNvSpPr txBox="1">
            <a:spLocks noGrp="1"/>
          </p:cNvSpPr>
          <p:nvPr>
            <p:ph type="title"/>
          </p:nvPr>
        </p:nvSpPr>
        <p:spPr>
          <a:xfrm>
            <a:off x="769600" y="537750"/>
            <a:ext cx="6866100" cy="743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500"/>
              <a:t>Recommended Review Papers</a:t>
            </a:r>
            <a:endParaRPr sz="3000"/>
          </a:p>
        </p:txBody>
      </p:sp>
      <p:sp>
        <p:nvSpPr>
          <p:cNvPr id="223" name="Google Shape;223;p28"/>
          <p:cNvSpPr txBox="1">
            <a:spLocks noGrp="1"/>
          </p:cNvSpPr>
          <p:nvPr>
            <p:ph type="sldNum" idx="12"/>
          </p:nvPr>
        </p:nvSpPr>
        <p:spPr>
          <a:xfrm>
            <a:off x="8604400" y="4590300"/>
            <a:ext cx="539700" cy="553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16</a:t>
            </a:fld>
            <a:endParaRPr/>
          </a:p>
        </p:txBody>
      </p:sp>
      <p:sp>
        <p:nvSpPr>
          <p:cNvPr id="224" name="Google Shape;224;p28"/>
          <p:cNvSpPr/>
          <p:nvPr/>
        </p:nvSpPr>
        <p:spPr>
          <a:xfrm>
            <a:off x="8055177" y="292676"/>
            <a:ext cx="796167" cy="796157"/>
          </a:xfrm>
          <a:custGeom>
            <a:avLst/>
            <a:gdLst/>
            <a:ahLst/>
            <a:cxnLst/>
            <a:rect l="l" t="t" r="r" b="b"/>
            <a:pathLst>
              <a:path w="16072" h="16071" extrusionOk="0">
                <a:moveTo>
                  <a:pt x="8036" y="0"/>
                </a:moveTo>
                <a:lnTo>
                  <a:pt x="7938" y="24"/>
                </a:lnTo>
                <a:lnTo>
                  <a:pt x="7792" y="98"/>
                </a:lnTo>
                <a:lnTo>
                  <a:pt x="7328" y="366"/>
                </a:lnTo>
                <a:lnTo>
                  <a:pt x="7059" y="537"/>
                </a:lnTo>
                <a:lnTo>
                  <a:pt x="6766" y="757"/>
                </a:lnTo>
                <a:lnTo>
                  <a:pt x="6448" y="977"/>
                </a:lnTo>
                <a:lnTo>
                  <a:pt x="6155" y="1246"/>
                </a:lnTo>
                <a:lnTo>
                  <a:pt x="5887" y="1514"/>
                </a:lnTo>
                <a:lnTo>
                  <a:pt x="5643" y="1807"/>
                </a:lnTo>
                <a:lnTo>
                  <a:pt x="5447" y="2100"/>
                </a:lnTo>
                <a:lnTo>
                  <a:pt x="5374" y="2247"/>
                </a:lnTo>
                <a:lnTo>
                  <a:pt x="5325" y="2418"/>
                </a:lnTo>
                <a:lnTo>
                  <a:pt x="5276" y="2564"/>
                </a:lnTo>
                <a:lnTo>
                  <a:pt x="5252" y="2711"/>
                </a:lnTo>
                <a:lnTo>
                  <a:pt x="5252" y="2858"/>
                </a:lnTo>
                <a:lnTo>
                  <a:pt x="5276" y="3029"/>
                </a:lnTo>
                <a:lnTo>
                  <a:pt x="5325" y="3175"/>
                </a:lnTo>
                <a:lnTo>
                  <a:pt x="5398" y="3322"/>
                </a:lnTo>
                <a:lnTo>
                  <a:pt x="5496" y="3468"/>
                </a:lnTo>
                <a:lnTo>
                  <a:pt x="5618" y="3615"/>
                </a:lnTo>
                <a:lnTo>
                  <a:pt x="5814" y="3761"/>
                </a:lnTo>
                <a:lnTo>
                  <a:pt x="6009" y="3859"/>
                </a:lnTo>
                <a:lnTo>
                  <a:pt x="6204" y="3957"/>
                </a:lnTo>
                <a:lnTo>
                  <a:pt x="6424" y="4005"/>
                </a:lnTo>
                <a:lnTo>
                  <a:pt x="6644" y="4054"/>
                </a:lnTo>
                <a:lnTo>
                  <a:pt x="6864" y="4152"/>
                </a:lnTo>
                <a:lnTo>
                  <a:pt x="7059" y="4250"/>
                </a:lnTo>
                <a:lnTo>
                  <a:pt x="7254" y="4421"/>
                </a:lnTo>
                <a:lnTo>
                  <a:pt x="7425" y="4616"/>
                </a:lnTo>
                <a:lnTo>
                  <a:pt x="7523" y="4836"/>
                </a:lnTo>
                <a:lnTo>
                  <a:pt x="7596" y="5080"/>
                </a:lnTo>
                <a:lnTo>
                  <a:pt x="7621" y="5373"/>
                </a:lnTo>
                <a:lnTo>
                  <a:pt x="7596" y="5569"/>
                </a:lnTo>
                <a:lnTo>
                  <a:pt x="7572" y="5788"/>
                </a:lnTo>
                <a:lnTo>
                  <a:pt x="7499" y="5984"/>
                </a:lnTo>
                <a:lnTo>
                  <a:pt x="7425" y="6179"/>
                </a:lnTo>
                <a:lnTo>
                  <a:pt x="7328" y="6374"/>
                </a:lnTo>
                <a:lnTo>
                  <a:pt x="7206" y="6570"/>
                </a:lnTo>
                <a:lnTo>
                  <a:pt x="7059" y="6741"/>
                </a:lnTo>
                <a:lnTo>
                  <a:pt x="6913" y="6912"/>
                </a:lnTo>
                <a:lnTo>
                  <a:pt x="6742" y="7058"/>
                </a:lnTo>
                <a:lnTo>
                  <a:pt x="6571" y="7205"/>
                </a:lnTo>
                <a:lnTo>
                  <a:pt x="6400" y="7303"/>
                </a:lnTo>
                <a:lnTo>
                  <a:pt x="6204" y="7425"/>
                </a:lnTo>
                <a:lnTo>
                  <a:pt x="6009" y="7498"/>
                </a:lnTo>
                <a:lnTo>
                  <a:pt x="5789" y="7571"/>
                </a:lnTo>
                <a:lnTo>
                  <a:pt x="5569" y="7596"/>
                </a:lnTo>
                <a:lnTo>
                  <a:pt x="5374" y="7620"/>
                </a:lnTo>
                <a:lnTo>
                  <a:pt x="5105" y="7596"/>
                </a:lnTo>
                <a:lnTo>
                  <a:pt x="4861" y="7522"/>
                </a:lnTo>
                <a:lnTo>
                  <a:pt x="4617" y="7425"/>
                </a:lnTo>
                <a:lnTo>
                  <a:pt x="4421" y="7254"/>
                </a:lnTo>
                <a:lnTo>
                  <a:pt x="4250" y="7058"/>
                </a:lnTo>
                <a:lnTo>
                  <a:pt x="4128" y="6839"/>
                </a:lnTo>
                <a:lnTo>
                  <a:pt x="4055" y="6619"/>
                </a:lnTo>
                <a:lnTo>
                  <a:pt x="3982" y="6399"/>
                </a:lnTo>
                <a:lnTo>
                  <a:pt x="3933" y="6204"/>
                </a:lnTo>
                <a:lnTo>
                  <a:pt x="3860" y="6008"/>
                </a:lnTo>
                <a:lnTo>
                  <a:pt x="3762" y="5813"/>
                </a:lnTo>
                <a:lnTo>
                  <a:pt x="3615" y="5617"/>
                </a:lnTo>
                <a:lnTo>
                  <a:pt x="3469" y="5495"/>
                </a:lnTo>
                <a:lnTo>
                  <a:pt x="3322" y="5398"/>
                </a:lnTo>
                <a:lnTo>
                  <a:pt x="3176" y="5324"/>
                </a:lnTo>
                <a:lnTo>
                  <a:pt x="3029" y="5275"/>
                </a:lnTo>
                <a:lnTo>
                  <a:pt x="2858" y="5251"/>
                </a:lnTo>
                <a:lnTo>
                  <a:pt x="2712" y="5251"/>
                </a:lnTo>
                <a:lnTo>
                  <a:pt x="2565" y="5275"/>
                </a:lnTo>
                <a:lnTo>
                  <a:pt x="2419" y="5324"/>
                </a:lnTo>
                <a:lnTo>
                  <a:pt x="2248" y="5373"/>
                </a:lnTo>
                <a:lnTo>
                  <a:pt x="2101" y="5446"/>
                </a:lnTo>
                <a:lnTo>
                  <a:pt x="1808" y="5642"/>
                </a:lnTo>
                <a:lnTo>
                  <a:pt x="1515" y="5886"/>
                </a:lnTo>
                <a:lnTo>
                  <a:pt x="1246" y="6155"/>
                </a:lnTo>
                <a:lnTo>
                  <a:pt x="978" y="6448"/>
                </a:lnTo>
                <a:lnTo>
                  <a:pt x="758" y="6765"/>
                </a:lnTo>
                <a:lnTo>
                  <a:pt x="538" y="7058"/>
                </a:lnTo>
                <a:lnTo>
                  <a:pt x="367" y="7327"/>
                </a:lnTo>
                <a:lnTo>
                  <a:pt x="99" y="7791"/>
                </a:lnTo>
                <a:lnTo>
                  <a:pt x="25" y="7938"/>
                </a:lnTo>
                <a:lnTo>
                  <a:pt x="1" y="8035"/>
                </a:lnTo>
                <a:lnTo>
                  <a:pt x="25" y="8231"/>
                </a:lnTo>
                <a:lnTo>
                  <a:pt x="74" y="8402"/>
                </a:lnTo>
                <a:lnTo>
                  <a:pt x="172" y="8597"/>
                </a:lnTo>
                <a:lnTo>
                  <a:pt x="294" y="8744"/>
                </a:lnTo>
                <a:lnTo>
                  <a:pt x="587" y="9012"/>
                </a:lnTo>
                <a:lnTo>
                  <a:pt x="880" y="9256"/>
                </a:lnTo>
                <a:lnTo>
                  <a:pt x="1417" y="9696"/>
                </a:lnTo>
                <a:lnTo>
                  <a:pt x="1906" y="10062"/>
                </a:lnTo>
                <a:lnTo>
                  <a:pt x="2101" y="10233"/>
                </a:lnTo>
                <a:lnTo>
                  <a:pt x="2297" y="10404"/>
                </a:lnTo>
                <a:lnTo>
                  <a:pt x="2419" y="10575"/>
                </a:lnTo>
                <a:lnTo>
                  <a:pt x="2541" y="10746"/>
                </a:lnTo>
                <a:lnTo>
                  <a:pt x="2590" y="10917"/>
                </a:lnTo>
                <a:lnTo>
                  <a:pt x="2590" y="11113"/>
                </a:lnTo>
                <a:lnTo>
                  <a:pt x="2541" y="11308"/>
                </a:lnTo>
                <a:lnTo>
                  <a:pt x="2443" y="11528"/>
                </a:lnTo>
                <a:lnTo>
                  <a:pt x="2272" y="11772"/>
                </a:lnTo>
                <a:lnTo>
                  <a:pt x="2004" y="12041"/>
                </a:lnTo>
                <a:lnTo>
                  <a:pt x="1833" y="12212"/>
                </a:lnTo>
                <a:lnTo>
                  <a:pt x="1637" y="12309"/>
                </a:lnTo>
                <a:lnTo>
                  <a:pt x="1417" y="12383"/>
                </a:lnTo>
                <a:lnTo>
                  <a:pt x="1222" y="12431"/>
                </a:lnTo>
                <a:lnTo>
                  <a:pt x="1002" y="12480"/>
                </a:lnTo>
                <a:lnTo>
                  <a:pt x="782" y="12578"/>
                </a:lnTo>
                <a:lnTo>
                  <a:pt x="587" y="12700"/>
                </a:lnTo>
                <a:lnTo>
                  <a:pt x="367" y="12871"/>
                </a:lnTo>
                <a:lnTo>
                  <a:pt x="196" y="13066"/>
                </a:lnTo>
                <a:lnTo>
                  <a:pt x="99" y="13286"/>
                </a:lnTo>
                <a:lnTo>
                  <a:pt x="25" y="13530"/>
                </a:lnTo>
                <a:lnTo>
                  <a:pt x="1" y="13799"/>
                </a:lnTo>
                <a:lnTo>
                  <a:pt x="25" y="14019"/>
                </a:lnTo>
                <a:lnTo>
                  <a:pt x="50" y="14239"/>
                </a:lnTo>
                <a:lnTo>
                  <a:pt x="123" y="14434"/>
                </a:lnTo>
                <a:lnTo>
                  <a:pt x="221" y="14654"/>
                </a:lnTo>
                <a:lnTo>
                  <a:pt x="318" y="14825"/>
                </a:lnTo>
                <a:lnTo>
                  <a:pt x="440" y="15020"/>
                </a:lnTo>
                <a:lnTo>
                  <a:pt x="563" y="15191"/>
                </a:lnTo>
                <a:lnTo>
                  <a:pt x="709" y="15362"/>
                </a:lnTo>
                <a:lnTo>
                  <a:pt x="880" y="15509"/>
                </a:lnTo>
                <a:lnTo>
                  <a:pt x="1051" y="15631"/>
                </a:lnTo>
                <a:lnTo>
                  <a:pt x="1246" y="15753"/>
                </a:lnTo>
                <a:lnTo>
                  <a:pt x="1442" y="15875"/>
                </a:lnTo>
                <a:lnTo>
                  <a:pt x="1637" y="15948"/>
                </a:lnTo>
                <a:lnTo>
                  <a:pt x="1857" y="16022"/>
                </a:lnTo>
                <a:lnTo>
                  <a:pt x="2052" y="16046"/>
                </a:lnTo>
                <a:lnTo>
                  <a:pt x="2272" y="16070"/>
                </a:lnTo>
                <a:lnTo>
                  <a:pt x="2541" y="16046"/>
                </a:lnTo>
                <a:lnTo>
                  <a:pt x="2785" y="15973"/>
                </a:lnTo>
                <a:lnTo>
                  <a:pt x="3005" y="15875"/>
                </a:lnTo>
                <a:lnTo>
                  <a:pt x="3200" y="15704"/>
                </a:lnTo>
                <a:lnTo>
                  <a:pt x="3371" y="15509"/>
                </a:lnTo>
                <a:lnTo>
                  <a:pt x="3493" y="15289"/>
                </a:lnTo>
                <a:lnTo>
                  <a:pt x="3567" y="15094"/>
                </a:lnTo>
                <a:lnTo>
                  <a:pt x="3615" y="14874"/>
                </a:lnTo>
                <a:lnTo>
                  <a:pt x="3689" y="14654"/>
                </a:lnTo>
                <a:lnTo>
                  <a:pt x="3762" y="14459"/>
                </a:lnTo>
                <a:lnTo>
                  <a:pt x="3860" y="14239"/>
                </a:lnTo>
                <a:lnTo>
                  <a:pt x="4031" y="14068"/>
                </a:lnTo>
                <a:lnTo>
                  <a:pt x="4299" y="13824"/>
                </a:lnTo>
                <a:lnTo>
                  <a:pt x="4544" y="13628"/>
                </a:lnTo>
                <a:lnTo>
                  <a:pt x="4763" y="13530"/>
                </a:lnTo>
                <a:lnTo>
                  <a:pt x="4959" y="13482"/>
                </a:lnTo>
                <a:lnTo>
                  <a:pt x="5154" y="13482"/>
                </a:lnTo>
                <a:lnTo>
                  <a:pt x="5325" y="13530"/>
                </a:lnTo>
                <a:lnTo>
                  <a:pt x="5496" y="13653"/>
                </a:lnTo>
                <a:lnTo>
                  <a:pt x="5667" y="13775"/>
                </a:lnTo>
                <a:lnTo>
                  <a:pt x="5838" y="13970"/>
                </a:lnTo>
                <a:lnTo>
                  <a:pt x="6009" y="14165"/>
                </a:lnTo>
                <a:lnTo>
                  <a:pt x="6375" y="14654"/>
                </a:lnTo>
                <a:lnTo>
                  <a:pt x="6815" y="15191"/>
                </a:lnTo>
                <a:lnTo>
                  <a:pt x="7059" y="15484"/>
                </a:lnTo>
                <a:lnTo>
                  <a:pt x="7328" y="15777"/>
                </a:lnTo>
                <a:lnTo>
                  <a:pt x="7474" y="15899"/>
                </a:lnTo>
                <a:lnTo>
                  <a:pt x="7670" y="15997"/>
                </a:lnTo>
                <a:lnTo>
                  <a:pt x="7841" y="16046"/>
                </a:lnTo>
                <a:lnTo>
                  <a:pt x="8036" y="16070"/>
                </a:lnTo>
                <a:lnTo>
                  <a:pt x="8134" y="16046"/>
                </a:lnTo>
                <a:lnTo>
                  <a:pt x="8280" y="15973"/>
                </a:lnTo>
                <a:lnTo>
                  <a:pt x="8744" y="15704"/>
                </a:lnTo>
                <a:lnTo>
                  <a:pt x="9013" y="15533"/>
                </a:lnTo>
                <a:lnTo>
                  <a:pt x="9306" y="15313"/>
                </a:lnTo>
                <a:lnTo>
                  <a:pt x="9623" y="15094"/>
                </a:lnTo>
                <a:lnTo>
                  <a:pt x="9917" y="14825"/>
                </a:lnTo>
                <a:lnTo>
                  <a:pt x="10185" y="14556"/>
                </a:lnTo>
                <a:lnTo>
                  <a:pt x="10429" y="14263"/>
                </a:lnTo>
                <a:lnTo>
                  <a:pt x="10625" y="13970"/>
                </a:lnTo>
                <a:lnTo>
                  <a:pt x="10698" y="13824"/>
                </a:lnTo>
                <a:lnTo>
                  <a:pt x="10747" y="13653"/>
                </a:lnTo>
                <a:lnTo>
                  <a:pt x="10796" y="13506"/>
                </a:lnTo>
                <a:lnTo>
                  <a:pt x="10820" y="13359"/>
                </a:lnTo>
                <a:lnTo>
                  <a:pt x="10820" y="13213"/>
                </a:lnTo>
                <a:lnTo>
                  <a:pt x="10796" y="13042"/>
                </a:lnTo>
                <a:lnTo>
                  <a:pt x="10747" y="12895"/>
                </a:lnTo>
                <a:lnTo>
                  <a:pt x="10674" y="12749"/>
                </a:lnTo>
                <a:lnTo>
                  <a:pt x="10576" y="12602"/>
                </a:lnTo>
                <a:lnTo>
                  <a:pt x="10454" y="12456"/>
                </a:lnTo>
                <a:lnTo>
                  <a:pt x="10258" y="12309"/>
                </a:lnTo>
                <a:lnTo>
                  <a:pt x="10063" y="12212"/>
                </a:lnTo>
                <a:lnTo>
                  <a:pt x="9868" y="12138"/>
                </a:lnTo>
                <a:lnTo>
                  <a:pt x="9648" y="12065"/>
                </a:lnTo>
                <a:lnTo>
                  <a:pt x="9428" y="12016"/>
                </a:lnTo>
                <a:lnTo>
                  <a:pt x="9208" y="11919"/>
                </a:lnTo>
                <a:lnTo>
                  <a:pt x="9013" y="11821"/>
                </a:lnTo>
                <a:lnTo>
                  <a:pt x="8818" y="11650"/>
                </a:lnTo>
                <a:lnTo>
                  <a:pt x="8647" y="11454"/>
                </a:lnTo>
                <a:lnTo>
                  <a:pt x="8549" y="11235"/>
                </a:lnTo>
                <a:lnTo>
                  <a:pt x="8476" y="10990"/>
                </a:lnTo>
                <a:lnTo>
                  <a:pt x="8451" y="10697"/>
                </a:lnTo>
                <a:lnTo>
                  <a:pt x="8476" y="10502"/>
                </a:lnTo>
                <a:lnTo>
                  <a:pt x="8500" y="10282"/>
                </a:lnTo>
                <a:lnTo>
                  <a:pt x="8573" y="10087"/>
                </a:lnTo>
                <a:lnTo>
                  <a:pt x="8647" y="9891"/>
                </a:lnTo>
                <a:lnTo>
                  <a:pt x="8744" y="9696"/>
                </a:lnTo>
                <a:lnTo>
                  <a:pt x="8866" y="9501"/>
                </a:lnTo>
                <a:lnTo>
                  <a:pt x="9013" y="9330"/>
                </a:lnTo>
                <a:lnTo>
                  <a:pt x="9159" y="9159"/>
                </a:lnTo>
                <a:lnTo>
                  <a:pt x="9330" y="9012"/>
                </a:lnTo>
                <a:lnTo>
                  <a:pt x="9501" y="8890"/>
                </a:lnTo>
                <a:lnTo>
                  <a:pt x="9672" y="8768"/>
                </a:lnTo>
                <a:lnTo>
                  <a:pt x="9868" y="8646"/>
                </a:lnTo>
                <a:lnTo>
                  <a:pt x="10063" y="8573"/>
                </a:lnTo>
                <a:lnTo>
                  <a:pt x="10283" y="8499"/>
                </a:lnTo>
                <a:lnTo>
                  <a:pt x="10503" y="8475"/>
                </a:lnTo>
                <a:lnTo>
                  <a:pt x="10698" y="8450"/>
                </a:lnTo>
                <a:lnTo>
                  <a:pt x="10967" y="8475"/>
                </a:lnTo>
                <a:lnTo>
                  <a:pt x="11211" y="8548"/>
                </a:lnTo>
                <a:lnTo>
                  <a:pt x="11455" y="8646"/>
                </a:lnTo>
                <a:lnTo>
                  <a:pt x="11651" y="8817"/>
                </a:lnTo>
                <a:lnTo>
                  <a:pt x="11822" y="9012"/>
                </a:lnTo>
                <a:lnTo>
                  <a:pt x="11944" y="9232"/>
                </a:lnTo>
                <a:lnTo>
                  <a:pt x="12017" y="9452"/>
                </a:lnTo>
                <a:lnTo>
                  <a:pt x="12090" y="9672"/>
                </a:lnTo>
                <a:lnTo>
                  <a:pt x="12139" y="9867"/>
                </a:lnTo>
                <a:lnTo>
                  <a:pt x="12212" y="10062"/>
                </a:lnTo>
                <a:lnTo>
                  <a:pt x="12310" y="10258"/>
                </a:lnTo>
                <a:lnTo>
                  <a:pt x="12457" y="10453"/>
                </a:lnTo>
                <a:lnTo>
                  <a:pt x="12603" y="10575"/>
                </a:lnTo>
                <a:lnTo>
                  <a:pt x="12750" y="10673"/>
                </a:lnTo>
                <a:lnTo>
                  <a:pt x="12896" y="10746"/>
                </a:lnTo>
                <a:lnTo>
                  <a:pt x="13043" y="10795"/>
                </a:lnTo>
                <a:lnTo>
                  <a:pt x="13214" y="10819"/>
                </a:lnTo>
                <a:lnTo>
                  <a:pt x="13360" y="10819"/>
                </a:lnTo>
                <a:lnTo>
                  <a:pt x="13507" y="10795"/>
                </a:lnTo>
                <a:lnTo>
                  <a:pt x="13653" y="10746"/>
                </a:lnTo>
                <a:lnTo>
                  <a:pt x="13824" y="10697"/>
                </a:lnTo>
                <a:lnTo>
                  <a:pt x="13971" y="10624"/>
                </a:lnTo>
                <a:lnTo>
                  <a:pt x="14264" y="10429"/>
                </a:lnTo>
                <a:lnTo>
                  <a:pt x="14557" y="10184"/>
                </a:lnTo>
                <a:lnTo>
                  <a:pt x="14826" y="9916"/>
                </a:lnTo>
                <a:lnTo>
                  <a:pt x="15094" y="9623"/>
                </a:lnTo>
                <a:lnTo>
                  <a:pt x="15314" y="9305"/>
                </a:lnTo>
                <a:lnTo>
                  <a:pt x="15534" y="9012"/>
                </a:lnTo>
                <a:lnTo>
                  <a:pt x="15705" y="8744"/>
                </a:lnTo>
                <a:lnTo>
                  <a:pt x="15973" y="8279"/>
                </a:lnTo>
                <a:lnTo>
                  <a:pt x="16047" y="8133"/>
                </a:lnTo>
                <a:lnTo>
                  <a:pt x="16071" y="8035"/>
                </a:lnTo>
                <a:lnTo>
                  <a:pt x="16047" y="7840"/>
                </a:lnTo>
                <a:lnTo>
                  <a:pt x="15998" y="7669"/>
                </a:lnTo>
                <a:lnTo>
                  <a:pt x="15900" y="7474"/>
                </a:lnTo>
                <a:lnTo>
                  <a:pt x="15778" y="7327"/>
                </a:lnTo>
                <a:lnTo>
                  <a:pt x="15485" y="7058"/>
                </a:lnTo>
                <a:lnTo>
                  <a:pt x="15192" y="6814"/>
                </a:lnTo>
                <a:lnTo>
                  <a:pt x="14655" y="6374"/>
                </a:lnTo>
                <a:lnTo>
                  <a:pt x="14166" y="6008"/>
                </a:lnTo>
                <a:lnTo>
                  <a:pt x="13971" y="5837"/>
                </a:lnTo>
                <a:lnTo>
                  <a:pt x="13775" y="5666"/>
                </a:lnTo>
                <a:lnTo>
                  <a:pt x="13653" y="5495"/>
                </a:lnTo>
                <a:lnTo>
                  <a:pt x="13531" y="5324"/>
                </a:lnTo>
                <a:lnTo>
                  <a:pt x="13482" y="5153"/>
                </a:lnTo>
                <a:lnTo>
                  <a:pt x="13482" y="4958"/>
                </a:lnTo>
                <a:lnTo>
                  <a:pt x="13531" y="4763"/>
                </a:lnTo>
                <a:lnTo>
                  <a:pt x="13629" y="4543"/>
                </a:lnTo>
                <a:lnTo>
                  <a:pt x="13800" y="4299"/>
                </a:lnTo>
                <a:lnTo>
                  <a:pt x="14068" y="4030"/>
                </a:lnTo>
                <a:lnTo>
                  <a:pt x="14239" y="3859"/>
                </a:lnTo>
                <a:lnTo>
                  <a:pt x="14435" y="3761"/>
                </a:lnTo>
                <a:lnTo>
                  <a:pt x="14655" y="3688"/>
                </a:lnTo>
                <a:lnTo>
                  <a:pt x="14850" y="3639"/>
                </a:lnTo>
                <a:lnTo>
                  <a:pt x="15070" y="3590"/>
                </a:lnTo>
                <a:lnTo>
                  <a:pt x="15290" y="3493"/>
                </a:lnTo>
                <a:lnTo>
                  <a:pt x="15485" y="3370"/>
                </a:lnTo>
                <a:lnTo>
                  <a:pt x="15705" y="3199"/>
                </a:lnTo>
                <a:lnTo>
                  <a:pt x="15876" y="3004"/>
                </a:lnTo>
                <a:lnTo>
                  <a:pt x="15973" y="2784"/>
                </a:lnTo>
                <a:lnTo>
                  <a:pt x="16047" y="2540"/>
                </a:lnTo>
                <a:lnTo>
                  <a:pt x="16071" y="2271"/>
                </a:lnTo>
                <a:lnTo>
                  <a:pt x="16047" y="2052"/>
                </a:lnTo>
                <a:lnTo>
                  <a:pt x="16022" y="1832"/>
                </a:lnTo>
                <a:lnTo>
                  <a:pt x="15949" y="1636"/>
                </a:lnTo>
                <a:lnTo>
                  <a:pt x="15851" y="1417"/>
                </a:lnTo>
                <a:lnTo>
                  <a:pt x="15754" y="1246"/>
                </a:lnTo>
                <a:lnTo>
                  <a:pt x="15632" y="1050"/>
                </a:lnTo>
                <a:lnTo>
                  <a:pt x="15509" y="879"/>
                </a:lnTo>
                <a:lnTo>
                  <a:pt x="15363" y="708"/>
                </a:lnTo>
                <a:lnTo>
                  <a:pt x="15192" y="562"/>
                </a:lnTo>
                <a:lnTo>
                  <a:pt x="15021" y="440"/>
                </a:lnTo>
                <a:lnTo>
                  <a:pt x="14826" y="318"/>
                </a:lnTo>
                <a:lnTo>
                  <a:pt x="14630" y="195"/>
                </a:lnTo>
                <a:lnTo>
                  <a:pt x="14435" y="122"/>
                </a:lnTo>
                <a:lnTo>
                  <a:pt x="14215" y="49"/>
                </a:lnTo>
                <a:lnTo>
                  <a:pt x="14020" y="24"/>
                </a:lnTo>
                <a:lnTo>
                  <a:pt x="13800" y="0"/>
                </a:lnTo>
                <a:lnTo>
                  <a:pt x="13531" y="24"/>
                </a:lnTo>
                <a:lnTo>
                  <a:pt x="13287" y="98"/>
                </a:lnTo>
                <a:lnTo>
                  <a:pt x="13067" y="195"/>
                </a:lnTo>
                <a:lnTo>
                  <a:pt x="12872" y="366"/>
                </a:lnTo>
                <a:lnTo>
                  <a:pt x="12701" y="562"/>
                </a:lnTo>
                <a:lnTo>
                  <a:pt x="12579" y="782"/>
                </a:lnTo>
                <a:lnTo>
                  <a:pt x="12505" y="977"/>
                </a:lnTo>
                <a:lnTo>
                  <a:pt x="12457" y="1197"/>
                </a:lnTo>
                <a:lnTo>
                  <a:pt x="12383" y="1417"/>
                </a:lnTo>
                <a:lnTo>
                  <a:pt x="12310" y="1612"/>
                </a:lnTo>
                <a:lnTo>
                  <a:pt x="12212" y="1832"/>
                </a:lnTo>
                <a:lnTo>
                  <a:pt x="12041" y="2003"/>
                </a:lnTo>
                <a:lnTo>
                  <a:pt x="11773" y="2271"/>
                </a:lnTo>
                <a:lnTo>
                  <a:pt x="11528" y="2442"/>
                </a:lnTo>
                <a:lnTo>
                  <a:pt x="11309" y="2540"/>
                </a:lnTo>
                <a:lnTo>
                  <a:pt x="11113" y="2589"/>
                </a:lnTo>
                <a:lnTo>
                  <a:pt x="10918" y="2589"/>
                </a:lnTo>
                <a:lnTo>
                  <a:pt x="10747" y="2540"/>
                </a:lnTo>
                <a:lnTo>
                  <a:pt x="10576" y="2418"/>
                </a:lnTo>
                <a:lnTo>
                  <a:pt x="10405" y="2296"/>
                </a:lnTo>
                <a:lnTo>
                  <a:pt x="10234" y="2100"/>
                </a:lnTo>
                <a:lnTo>
                  <a:pt x="10063" y="1905"/>
                </a:lnTo>
                <a:lnTo>
                  <a:pt x="9697" y="1417"/>
                </a:lnTo>
                <a:lnTo>
                  <a:pt x="9257" y="879"/>
                </a:lnTo>
                <a:lnTo>
                  <a:pt x="9013" y="586"/>
                </a:lnTo>
                <a:lnTo>
                  <a:pt x="8744" y="293"/>
                </a:lnTo>
                <a:lnTo>
                  <a:pt x="8598" y="171"/>
                </a:lnTo>
                <a:lnTo>
                  <a:pt x="8402" y="73"/>
                </a:lnTo>
                <a:lnTo>
                  <a:pt x="8231" y="24"/>
                </a:lnTo>
                <a:lnTo>
                  <a:pt x="803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p29"/>
          <p:cNvSpPr txBox="1">
            <a:spLocks noGrp="1"/>
          </p:cNvSpPr>
          <p:nvPr>
            <p:ph type="body" idx="1"/>
          </p:nvPr>
        </p:nvSpPr>
        <p:spPr>
          <a:xfrm>
            <a:off x="1005450" y="1812775"/>
            <a:ext cx="7133100" cy="2729400"/>
          </a:xfrm>
          <a:prstGeom prst="rect">
            <a:avLst/>
          </a:prstGeom>
        </p:spPr>
        <p:txBody>
          <a:bodyPr spcFirstLastPara="1" wrap="square" lIns="91425" tIns="91425" rIns="91425" bIns="91425" anchor="t" anchorCtr="0">
            <a:noAutofit/>
          </a:bodyPr>
          <a:lstStyle/>
          <a:p>
            <a:pPr marL="457200" lvl="0" indent="-342900" algn="l" rtl="0">
              <a:lnSpc>
                <a:spcPct val="115000"/>
              </a:lnSpc>
              <a:spcBef>
                <a:spcPts val="0"/>
              </a:spcBef>
              <a:spcAft>
                <a:spcPts val="0"/>
              </a:spcAft>
              <a:buSzPts val="1800"/>
              <a:buChar char="●"/>
            </a:pPr>
            <a:r>
              <a:rPr lang="en" b="1"/>
              <a:t>Classifying COVID vs. Non-COVID from CT-scans. </a:t>
            </a:r>
            <a:endParaRPr b="1"/>
          </a:p>
          <a:p>
            <a:pPr marL="914400" lvl="1" indent="-342900" algn="l" rtl="0">
              <a:lnSpc>
                <a:spcPct val="115000"/>
              </a:lnSpc>
              <a:spcBef>
                <a:spcPts val="0"/>
              </a:spcBef>
              <a:spcAft>
                <a:spcPts val="0"/>
              </a:spcAft>
              <a:buSzPts val="1800"/>
              <a:buChar char="○"/>
            </a:pPr>
            <a:r>
              <a:rPr lang="en" b="1"/>
              <a:t>My model obtained 99% accuracy. I’d be happy to help you work on something similar</a:t>
            </a:r>
            <a:endParaRPr b="1"/>
          </a:p>
          <a:p>
            <a:pPr marL="457200" lvl="0" indent="-342900" algn="l" rtl="0">
              <a:lnSpc>
                <a:spcPct val="115000"/>
              </a:lnSpc>
              <a:spcBef>
                <a:spcPts val="0"/>
              </a:spcBef>
              <a:spcAft>
                <a:spcPts val="0"/>
              </a:spcAft>
              <a:buSzPts val="1800"/>
              <a:buChar char="●"/>
            </a:pPr>
            <a:r>
              <a:rPr lang="en" b="1"/>
              <a:t>Lung Cancer Detection using CT scans</a:t>
            </a:r>
            <a:endParaRPr b="1"/>
          </a:p>
          <a:p>
            <a:pPr marL="457200" lvl="0" indent="-342900" algn="l" rtl="0">
              <a:lnSpc>
                <a:spcPct val="115000"/>
              </a:lnSpc>
              <a:spcBef>
                <a:spcPts val="0"/>
              </a:spcBef>
              <a:spcAft>
                <a:spcPts val="0"/>
              </a:spcAft>
              <a:buSzPts val="1800"/>
              <a:buChar char="●"/>
            </a:pPr>
            <a:r>
              <a:rPr lang="en" b="1"/>
              <a:t>Predicting glaucoma using eye-scans</a:t>
            </a:r>
            <a:endParaRPr b="1"/>
          </a:p>
          <a:p>
            <a:pPr marL="457200" lvl="0" indent="-342900" algn="l" rtl="0">
              <a:lnSpc>
                <a:spcPct val="115000"/>
              </a:lnSpc>
              <a:spcBef>
                <a:spcPts val="0"/>
              </a:spcBef>
              <a:spcAft>
                <a:spcPts val="0"/>
              </a:spcAft>
              <a:buSzPts val="1800"/>
              <a:buChar char="●"/>
            </a:pPr>
            <a:r>
              <a:rPr lang="en" b="1"/>
              <a:t>Cancer immunotherapies based on epitope recognition by T cell receptors</a:t>
            </a:r>
            <a:endParaRPr b="1"/>
          </a:p>
          <a:p>
            <a:pPr marL="457200" lvl="0" indent="-342900" algn="l" rtl="0">
              <a:lnSpc>
                <a:spcPct val="115000"/>
              </a:lnSpc>
              <a:spcBef>
                <a:spcPts val="0"/>
              </a:spcBef>
              <a:spcAft>
                <a:spcPts val="0"/>
              </a:spcAft>
              <a:buSzPts val="1800"/>
              <a:buChar char="●"/>
            </a:pPr>
            <a:r>
              <a:rPr lang="en" b="1"/>
              <a:t>Epidemiology and pathogenesis of coronavirus outbreak</a:t>
            </a:r>
            <a:endParaRPr b="1"/>
          </a:p>
          <a:p>
            <a:pPr marL="457200" lvl="0" indent="0" algn="l" rtl="0">
              <a:lnSpc>
                <a:spcPct val="115000"/>
              </a:lnSpc>
              <a:spcBef>
                <a:spcPts val="0"/>
              </a:spcBef>
              <a:spcAft>
                <a:spcPts val="0"/>
              </a:spcAft>
              <a:buNone/>
            </a:pPr>
            <a:endParaRPr sz="1600" b="1"/>
          </a:p>
        </p:txBody>
      </p:sp>
      <p:sp>
        <p:nvSpPr>
          <p:cNvPr id="230" name="Google Shape;230;p29"/>
          <p:cNvSpPr txBox="1">
            <a:spLocks noGrp="1"/>
          </p:cNvSpPr>
          <p:nvPr>
            <p:ph type="title"/>
          </p:nvPr>
        </p:nvSpPr>
        <p:spPr>
          <a:xfrm>
            <a:off x="922000" y="794925"/>
            <a:ext cx="6866100" cy="85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500"/>
              <a:t>Topic Ideas</a:t>
            </a:r>
            <a:endParaRPr sz="4000"/>
          </a:p>
        </p:txBody>
      </p:sp>
      <p:sp>
        <p:nvSpPr>
          <p:cNvPr id="231" name="Google Shape;231;p29"/>
          <p:cNvSpPr txBox="1">
            <a:spLocks noGrp="1"/>
          </p:cNvSpPr>
          <p:nvPr>
            <p:ph type="sldNum" idx="12"/>
          </p:nvPr>
        </p:nvSpPr>
        <p:spPr>
          <a:xfrm>
            <a:off x="8604400" y="4590300"/>
            <a:ext cx="539700" cy="553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17</a:t>
            </a:fld>
            <a:endParaRPr/>
          </a:p>
        </p:txBody>
      </p:sp>
      <p:sp>
        <p:nvSpPr>
          <p:cNvPr id="232" name="Google Shape;232;p29"/>
          <p:cNvSpPr/>
          <p:nvPr/>
        </p:nvSpPr>
        <p:spPr>
          <a:xfrm>
            <a:off x="8055177" y="292676"/>
            <a:ext cx="796167" cy="796157"/>
          </a:xfrm>
          <a:custGeom>
            <a:avLst/>
            <a:gdLst/>
            <a:ahLst/>
            <a:cxnLst/>
            <a:rect l="l" t="t" r="r" b="b"/>
            <a:pathLst>
              <a:path w="16072" h="16071" extrusionOk="0">
                <a:moveTo>
                  <a:pt x="8036" y="0"/>
                </a:moveTo>
                <a:lnTo>
                  <a:pt x="7938" y="24"/>
                </a:lnTo>
                <a:lnTo>
                  <a:pt x="7792" y="98"/>
                </a:lnTo>
                <a:lnTo>
                  <a:pt x="7328" y="366"/>
                </a:lnTo>
                <a:lnTo>
                  <a:pt x="7059" y="537"/>
                </a:lnTo>
                <a:lnTo>
                  <a:pt x="6766" y="757"/>
                </a:lnTo>
                <a:lnTo>
                  <a:pt x="6448" y="977"/>
                </a:lnTo>
                <a:lnTo>
                  <a:pt x="6155" y="1246"/>
                </a:lnTo>
                <a:lnTo>
                  <a:pt x="5887" y="1514"/>
                </a:lnTo>
                <a:lnTo>
                  <a:pt x="5643" y="1807"/>
                </a:lnTo>
                <a:lnTo>
                  <a:pt x="5447" y="2100"/>
                </a:lnTo>
                <a:lnTo>
                  <a:pt x="5374" y="2247"/>
                </a:lnTo>
                <a:lnTo>
                  <a:pt x="5325" y="2418"/>
                </a:lnTo>
                <a:lnTo>
                  <a:pt x="5276" y="2564"/>
                </a:lnTo>
                <a:lnTo>
                  <a:pt x="5252" y="2711"/>
                </a:lnTo>
                <a:lnTo>
                  <a:pt x="5252" y="2858"/>
                </a:lnTo>
                <a:lnTo>
                  <a:pt x="5276" y="3029"/>
                </a:lnTo>
                <a:lnTo>
                  <a:pt x="5325" y="3175"/>
                </a:lnTo>
                <a:lnTo>
                  <a:pt x="5398" y="3322"/>
                </a:lnTo>
                <a:lnTo>
                  <a:pt x="5496" y="3468"/>
                </a:lnTo>
                <a:lnTo>
                  <a:pt x="5618" y="3615"/>
                </a:lnTo>
                <a:lnTo>
                  <a:pt x="5814" y="3761"/>
                </a:lnTo>
                <a:lnTo>
                  <a:pt x="6009" y="3859"/>
                </a:lnTo>
                <a:lnTo>
                  <a:pt x="6204" y="3957"/>
                </a:lnTo>
                <a:lnTo>
                  <a:pt x="6424" y="4005"/>
                </a:lnTo>
                <a:lnTo>
                  <a:pt x="6644" y="4054"/>
                </a:lnTo>
                <a:lnTo>
                  <a:pt x="6864" y="4152"/>
                </a:lnTo>
                <a:lnTo>
                  <a:pt x="7059" y="4250"/>
                </a:lnTo>
                <a:lnTo>
                  <a:pt x="7254" y="4421"/>
                </a:lnTo>
                <a:lnTo>
                  <a:pt x="7425" y="4616"/>
                </a:lnTo>
                <a:lnTo>
                  <a:pt x="7523" y="4836"/>
                </a:lnTo>
                <a:lnTo>
                  <a:pt x="7596" y="5080"/>
                </a:lnTo>
                <a:lnTo>
                  <a:pt x="7621" y="5373"/>
                </a:lnTo>
                <a:lnTo>
                  <a:pt x="7596" y="5569"/>
                </a:lnTo>
                <a:lnTo>
                  <a:pt x="7572" y="5788"/>
                </a:lnTo>
                <a:lnTo>
                  <a:pt x="7499" y="5984"/>
                </a:lnTo>
                <a:lnTo>
                  <a:pt x="7425" y="6179"/>
                </a:lnTo>
                <a:lnTo>
                  <a:pt x="7328" y="6374"/>
                </a:lnTo>
                <a:lnTo>
                  <a:pt x="7206" y="6570"/>
                </a:lnTo>
                <a:lnTo>
                  <a:pt x="7059" y="6741"/>
                </a:lnTo>
                <a:lnTo>
                  <a:pt x="6913" y="6912"/>
                </a:lnTo>
                <a:lnTo>
                  <a:pt x="6742" y="7058"/>
                </a:lnTo>
                <a:lnTo>
                  <a:pt x="6571" y="7205"/>
                </a:lnTo>
                <a:lnTo>
                  <a:pt x="6400" y="7303"/>
                </a:lnTo>
                <a:lnTo>
                  <a:pt x="6204" y="7425"/>
                </a:lnTo>
                <a:lnTo>
                  <a:pt x="6009" y="7498"/>
                </a:lnTo>
                <a:lnTo>
                  <a:pt x="5789" y="7571"/>
                </a:lnTo>
                <a:lnTo>
                  <a:pt x="5569" y="7596"/>
                </a:lnTo>
                <a:lnTo>
                  <a:pt x="5374" y="7620"/>
                </a:lnTo>
                <a:lnTo>
                  <a:pt x="5105" y="7596"/>
                </a:lnTo>
                <a:lnTo>
                  <a:pt x="4861" y="7522"/>
                </a:lnTo>
                <a:lnTo>
                  <a:pt x="4617" y="7425"/>
                </a:lnTo>
                <a:lnTo>
                  <a:pt x="4421" y="7254"/>
                </a:lnTo>
                <a:lnTo>
                  <a:pt x="4250" y="7058"/>
                </a:lnTo>
                <a:lnTo>
                  <a:pt x="4128" y="6839"/>
                </a:lnTo>
                <a:lnTo>
                  <a:pt x="4055" y="6619"/>
                </a:lnTo>
                <a:lnTo>
                  <a:pt x="3982" y="6399"/>
                </a:lnTo>
                <a:lnTo>
                  <a:pt x="3933" y="6204"/>
                </a:lnTo>
                <a:lnTo>
                  <a:pt x="3860" y="6008"/>
                </a:lnTo>
                <a:lnTo>
                  <a:pt x="3762" y="5813"/>
                </a:lnTo>
                <a:lnTo>
                  <a:pt x="3615" y="5617"/>
                </a:lnTo>
                <a:lnTo>
                  <a:pt x="3469" y="5495"/>
                </a:lnTo>
                <a:lnTo>
                  <a:pt x="3322" y="5398"/>
                </a:lnTo>
                <a:lnTo>
                  <a:pt x="3176" y="5324"/>
                </a:lnTo>
                <a:lnTo>
                  <a:pt x="3029" y="5275"/>
                </a:lnTo>
                <a:lnTo>
                  <a:pt x="2858" y="5251"/>
                </a:lnTo>
                <a:lnTo>
                  <a:pt x="2712" y="5251"/>
                </a:lnTo>
                <a:lnTo>
                  <a:pt x="2565" y="5275"/>
                </a:lnTo>
                <a:lnTo>
                  <a:pt x="2419" y="5324"/>
                </a:lnTo>
                <a:lnTo>
                  <a:pt x="2248" y="5373"/>
                </a:lnTo>
                <a:lnTo>
                  <a:pt x="2101" y="5446"/>
                </a:lnTo>
                <a:lnTo>
                  <a:pt x="1808" y="5642"/>
                </a:lnTo>
                <a:lnTo>
                  <a:pt x="1515" y="5886"/>
                </a:lnTo>
                <a:lnTo>
                  <a:pt x="1246" y="6155"/>
                </a:lnTo>
                <a:lnTo>
                  <a:pt x="978" y="6448"/>
                </a:lnTo>
                <a:lnTo>
                  <a:pt x="758" y="6765"/>
                </a:lnTo>
                <a:lnTo>
                  <a:pt x="538" y="7058"/>
                </a:lnTo>
                <a:lnTo>
                  <a:pt x="367" y="7327"/>
                </a:lnTo>
                <a:lnTo>
                  <a:pt x="99" y="7791"/>
                </a:lnTo>
                <a:lnTo>
                  <a:pt x="25" y="7938"/>
                </a:lnTo>
                <a:lnTo>
                  <a:pt x="1" y="8035"/>
                </a:lnTo>
                <a:lnTo>
                  <a:pt x="25" y="8231"/>
                </a:lnTo>
                <a:lnTo>
                  <a:pt x="74" y="8402"/>
                </a:lnTo>
                <a:lnTo>
                  <a:pt x="172" y="8597"/>
                </a:lnTo>
                <a:lnTo>
                  <a:pt x="294" y="8744"/>
                </a:lnTo>
                <a:lnTo>
                  <a:pt x="587" y="9012"/>
                </a:lnTo>
                <a:lnTo>
                  <a:pt x="880" y="9256"/>
                </a:lnTo>
                <a:lnTo>
                  <a:pt x="1417" y="9696"/>
                </a:lnTo>
                <a:lnTo>
                  <a:pt x="1906" y="10062"/>
                </a:lnTo>
                <a:lnTo>
                  <a:pt x="2101" y="10233"/>
                </a:lnTo>
                <a:lnTo>
                  <a:pt x="2297" y="10404"/>
                </a:lnTo>
                <a:lnTo>
                  <a:pt x="2419" y="10575"/>
                </a:lnTo>
                <a:lnTo>
                  <a:pt x="2541" y="10746"/>
                </a:lnTo>
                <a:lnTo>
                  <a:pt x="2590" y="10917"/>
                </a:lnTo>
                <a:lnTo>
                  <a:pt x="2590" y="11113"/>
                </a:lnTo>
                <a:lnTo>
                  <a:pt x="2541" y="11308"/>
                </a:lnTo>
                <a:lnTo>
                  <a:pt x="2443" y="11528"/>
                </a:lnTo>
                <a:lnTo>
                  <a:pt x="2272" y="11772"/>
                </a:lnTo>
                <a:lnTo>
                  <a:pt x="2004" y="12041"/>
                </a:lnTo>
                <a:lnTo>
                  <a:pt x="1833" y="12212"/>
                </a:lnTo>
                <a:lnTo>
                  <a:pt x="1637" y="12309"/>
                </a:lnTo>
                <a:lnTo>
                  <a:pt x="1417" y="12383"/>
                </a:lnTo>
                <a:lnTo>
                  <a:pt x="1222" y="12431"/>
                </a:lnTo>
                <a:lnTo>
                  <a:pt x="1002" y="12480"/>
                </a:lnTo>
                <a:lnTo>
                  <a:pt x="782" y="12578"/>
                </a:lnTo>
                <a:lnTo>
                  <a:pt x="587" y="12700"/>
                </a:lnTo>
                <a:lnTo>
                  <a:pt x="367" y="12871"/>
                </a:lnTo>
                <a:lnTo>
                  <a:pt x="196" y="13066"/>
                </a:lnTo>
                <a:lnTo>
                  <a:pt x="99" y="13286"/>
                </a:lnTo>
                <a:lnTo>
                  <a:pt x="25" y="13530"/>
                </a:lnTo>
                <a:lnTo>
                  <a:pt x="1" y="13799"/>
                </a:lnTo>
                <a:lnTo>
                  <a:pt x="25" y="14019"/>
                </a:lnTo>
                <a:lnTo>
                  <a:pt x="50" y="14239"/>
                </a:lnTo>
                <a:lnTo>
                  <a:pt x="123" y="14434"/>
                </a:lnTo>
                <a:lnTo>
                  <a:pt x="221" y="14654"/>
                </a:lnTo>
                <a:lnTo>
                  <a:pt x="318" y="14825"/>
                </a:lnTo>
                <a:lnTo>
                  <a:pt x="440" y="15020"/>
                </a:lnTo>
                <a:lnTo>
                  <a:pt x="563" y="15191"/>
                </a:lnTo>
                <a:lnTo>
                  <a:pt x="709" y="15362"/>
                </a:lnTo>
                <a:lnTo>
                  <a:pt x="880" y="15509"/>
                </a:lnTo>
                <a:lnTo>
                  <a:pt x="1051" y="15631"/>
                </a:lnTo>
                <a:lnTo>
                  <a:pt x="1246" y="15753"/>
                </a:lnTo>
                <a:lnTo>
                  <a:pt x="1442" y="15875"/>
                </a:lnTo>
                <a:lnTo>
                  <a:pt x="1637" y="15948"/>
                </a:lnTo>
                <a:lnTo>
                  <a:pt x="1857" y="16022"/>
                </a:lnTo>
                <a:lnTo>
                  <a:pt x="2052" y="16046"/>
                </a:lnTo>
                <a:lnTo>
                  <a:pt x="2272" y="16070"/>
                </a:lnTo>
                <a:lnTo>
                  <a:pt x="2541" y="16046"/>
                </a:lnTo>
                <a:lnTo>
                  <a:pt x="2785" y="15973"/>
                </a:lnTo>
                <a:lnTo>
                  <a:pt x="3005" y="15875"/>
                </a:lnTo>
                <a:lnTo>
                  <a:pt x="3200" y="15704"/>
                </a:lnTo>
                <a:lnTo>
                  <a:pt x="3371" y="15509"/>
                </a:lnTo>
                <a:lnTo>
                  <a:pt x="3493" y="15289"/>
                </a:lnTo>
                <a:lnTo>
                  <a:pt x="3567" y="15094"/>
                </a:lnTo>
                <a:lnTo>
                  <a:pt x="3615" y="14874"/>
                </a:lnTo>
                <a:lnTo>
                  <a:pt x="3689" y="14654"/>
                </a:lnTo>
                <a:lnTo>
                  <a:pt x="3762" y="14459"/>
                </a:lnTo>
                <a:lnTo>
                  <a:pt x="3860" y="14239"/>
                </a:lnTo>
                <a:lnTo>
                  <a:pt x="4031" y="14068"/>
                </a:lnTo>
                <a:lnTo>
                  <a:pt x="4299" y="13824"/>
                </a:lnTo>
                <a:lnTo>
                  <a:pt x="4544" y="13628"/>
                </a:lnTo>
                <a:lnTo>
                  <a:pt x="4763" y="13530"/>
                </a:lnTo>
                <a:lnTo>
                  <a:pt x="4959" y="13482"/>
                </a:lnTo>
                <a:lnTo>
                  <a:pt x="5154" y="13482"/>
                </a:lnTo>
                <a:lnTo>
                  <a:pt x="5325" y="13530"/>
                </a:lnTo>
                <a:lnTo>
                  <a:pt x="5496" y="13653"/>
                </a:lnTo>
                <a:lnTo>
                  <a:pt x="5667" y="13775"/>
                </a:lnTo>
                <a:lnTo>
                  <a:pt x="5838" y="13970"/>
                </a:lnTo>
                <a:lnTo>
                  <a:pt x="6009" y="14165"/>
                </a:lnTo>
                <a:lnTo>
                  <a:pt x="6375" y="14654"/>
                </a:lnTo>
                <a:lnTo>
                  <a:pt x="6815" y="15191"/>
                </a:lnTo>
                <a:lnTo>
                  <a:pt x="7059" y="15484"/>
                </a:lnTo>
                <a:lnTo>
                  <a:pt x="7328" y="15777"/>
                </a:lnTo>
                <a:lnTo>
                  <a:pt x="7474" y="15899"/>
                </a:lnTo>
                <a:lnTo>
                  <a:pt x="7670" y="15997"/>
                </a:lnTo>
                <a:lnTo>
                  <a:pt x="7841" y="16046"/>
                </a:lnTo>
                <a:lnTo>
                  <a:pt x="8036" y="16070"/>
                </a:lnTo>
                <a:lnTo>
                  <a:pt x="8134" y="16046"/>
                </a:lnTo>
                <a:lnTo>
                  <a:pt x="8280" y="15973"/>
                </a:lnTo>
                <a:lnTo>
                  <a:pt x="8744" y="15704"/>
                </a:lnTo>
                <a:lnTo>
                  <a:pt x="9013" y="15533"/>
                </a:lnTo>
                <a:lnTo>
                  <a:pt x="9306" y="15313"/>
                </a:lnTo>
                <a:lnTo>
                  <a:pt x="9623" y="15094"/>
                </a:lnTo>
                <a:lnTo>
                  <a:pt x="9917" y="14825"/>
                </a:lnTo>
                <a:lnTo>
                  <a:pt x="10185" y="14556"/>
                </a:lnTo>
                <a:lnTo>
                  <a:pt x="10429" y="14263"/>
                </a:lnTo>
                <a:lnTo>
                  <a:pt x="10625" y="13970"/>
                </a:lnTo>
                <a:lnTo>
                  <a:pt x="10698" y="13824"/>
                </a:lnTo>
                <a:lnTo>
                  <a:pt x="10747" y="13653"/>
                </a:lnTo>
                <a:lnTo>
                  <a:pt x="10796" y="13506"/>
                </a:lnTo>
                <a:lnTo>
                  <a:pt x="10820" y="13359"/>
                </a:lnTo>
                <a:lnTo>
                  <a:pt x="10820" y="13213"/>
                </a:lnTo>
                <a:lnTo>
                  <a:pt x="10796" y="13042"/>
                </a:lnTo>
                <a:lnTo>
                  <a:pt x="10747" y="12895"/>
                </a:lnTo>
                <a:lnTo>
                  <a:pt x="10674" y="12749"/>
                </a:lnTo>
                <a:lnTo>
                  <a:pt x="10576" y="12602"/>
                </a:lnTo>
                <a:lnTo>
                  <a:pt x="10454" y="12456"/>
                </a:lnTo>
                <a:lnTo>
                  <a:pt x="10258" y="12309"/>
                </a:lnTo>
                <a:lnTo>
                  <a:pt x="10063" y="12212"/>
                </a:lnTo>
                <a:lnTo>
                  <a:pt x="9868" y="12138"/>
                </a:lnTo>
                <a:lnTo>
                  <a:pt x="9648" y="12065"/>
                </a:lnTo>
                <a:lnTo>
                  <a:pt x="9428" y="12016"/>
                </a:lnTo>
                <a:lnTo>
                  <a:pt x="9208" y="11919"/>
                </a:lnTo>
                <a:lnTo>
                  <a:pt x="9013" y="11821"/>
                </a:lnTo>
                <a:lnTo>
                  <a:pt x="8818" y="11650"/>
                </a:lnTo>
                <a:lnTo>
                  <a:pt x="8647" y="11454"/>
                </a:lnTo>
                <a:lnTo>
                  <a:pt x="8549" y="11235"/>
                </a:lnTo>
                <a:lnTo>
                  <a:pt x="8476" y="10990"/>
                </a:lnTo>
                <a:lnTo>
                  <a:pt x="8451" y="10697"/>
                </a:lnTo>
                <a:lnTo>
                  <a:pt x="8476" y="10502"/>
                </a:lnTo>
                <a:lnTo>
                  <a:pt x="8500" y="10282"/>
                </a:lnTo>
                <a:lnTo>
                  <a:pt x="8573" y="10087"/>
                </a:lnTo>
                <a:lnTo>
                  <a:pt x="8647" y="9891"/>
                </a:lnTo>
                <a:lnTo>
                  <a:pt x="8744" y="9696"/>
                </a:lnTo>
                <a:lnTo>
                  <a:pt x="8866" y="9501"/>
                </a:lnTo>
                <a:lnTo>
                  <a:pt x="9013" y="9330"/>
                </a:lnTo>
                <a:lnTo>
                  <a:pt x="9159" y="9159"/>
                </a:lnTo>
                <a:lnTo>
                  <a:pt x="9330" y="9012"/>
                </a:lnTo>
                <a:lnTo>
                  <a:pt x="9501" y="8890"/>
                </a:lnTo>
                <a:lnTo>
                  <a:pt x="9672" y="8768"/>
                </a:lnTo>
                <a:lnTo>
                  <a:pt x="9868" y="8646"/>
                </a:lnTo>
                <a:lnTo>
                  <a:pt x="10063" y="8573"/>
                </a:lnTo>
                <a:lnTo>
                  <a:pt x="10283" y="8499"/>
                </a:lnTo>
                <a:lnTo>
                  <a:pt x="10503" y="8475"/>
                </a:lnTo>
                <a:lnTo>
                  <a:pt x="10698" y="8450"/>
                </a:lnTo>
                <a:lnTo>
                  <a:pt x="10967" y="8475"/>
                </a:lnTo>
                <a:lnTo>
                  <a:pt x="11211" y="8548"/>
                </a:lnTo>
                <a:lnTo>
                  <a:pt x="11455" y="8646"/>
                </a:lnTo>
                <a:lnTo>
                  <a:pt x="11651" y="8817"/>
                </a:lnTo>
                <a:lnTo>
                  <a:pt x="11822" y="9012"/>
                </a:lnTo>
                <a:lnTo>
                  <a:pt x="11944" y="9232"/>
                </a:lnTo>
                <a:lnTo>
                  <a:pt x="12017" y="9452"/>
                </a:lnTo>
                <a:lnTo>
                  <a:pt x="12090" y="9672"/>
                </a:lnTo>
                <a:lnTo>
                  <a:pt x="12139" y="9867"/>
                </a:lnTo>
                <a:lnTo>
                  <a:pt x="12212" y="10062"/>
                </a:lnTo>
                <a:lnTo>
                  <a:pt x="12310" y="10258"/>
                </a:lnTo>
                <a:lnTo>
                  <a:pt x="12457" y="10453"/>
                </a:lnTo>
                <a:lnTo>
                  <a:pt x="12603" y="10575"/>
                </a:lnTo>
                <a:lnTo>
                  <a:pt x="12750" y="10673"/>
                </a:lnTo>
                <a:lnTo>
                  <a:pt x="12896" y="10746"/>
                </a:lnTo>
                <a:lnTo>
                  <a:pt x="13043" y="10795"/>
                </a:lnTo>
                <a:lnTo>
                  <a:pt x="13214" y="10819"/>
                </a:lnTo>
                <a:lnTo>
                  <a:pt x="13360" y="10819"/>
                </a:lnTo>
                <a:lnTo>
                  <a:pt x="13507" y="10795"/>
                </a:lnTo>
                <a:lnTo>
                  <a:pt x="13653" y="10746"/>
                </a:lnTo>
                <a:lnTo>
                  <a:pt x="13824" y="10697"/>
                </a:lnTo>
                <a:lnTo>
                  <a:pt x="13971" y="10624"/>
                </a:lnTo>
                <a:lnTo>
                  <a:pt x="14264" y="10429"/>
                </a:lnTo>
                <a:lnTo>
                  <a:pt x="14557" y="10184"/>
                </a:lnTo>
                <a:lnTo>
                  <a:pt x="14826" y="9916"/>
                </a:lnTo>
                <a:lnTo>
                  <a:pt x="15094" y="9623"/>
                </a:lnTo>
                <a:lnTo>
                  <a:pt x="15314" y="9305"/>
                </a:lnTo>
                <a:lnTo>
                  <a:pt x="15534" y="9012"/>
                </a:lnTo>
                <a:lnTo>
                  <a:pt x="15705" y="8744"/>
                </a:lnTo>
                <a:lnTo>
                  <a:pt x="15973" y="8279"/>
                </a:lnTo>
                <a:lnTo>
                  <a:pt x="16047" y="8133"/>
                </a:lnTo>
                <a:lnTo>
                  <a:pt x="16071" y="8035"/>
                </a:lnTo>
                <a:lnTo>
                  <a:pt x="16047" y="7840"/>
                </a:lnTo>
                <a:lnTo>
                  <a:pt x="15998" y="7669"/>
                </a:lnTo>
                <a:lnTo>
                  <a:pt x="15900" y="7474"/>
                </a:lnTo>
                <a:lnTo>
                  <a:pt x="15778" y="7327"/>
                </a:lnTo>
                <a:lnTo>
                  <a:pt x="15485" y="7058"/>
                </a:lnTo>
                <a:lnTo>
                  <a:pt x="15192" y="6814"/>
                </a:lnTo>
                <a:lnTo>
                  <a:pt x="14655" y="6374"/>
                </a:lnTo>
                <a:lnTo>
                  <a:pt x="14166" y="6008"/>
                </a:lnTo>
                <a:lnTo>
                  <a:pt x="13971" y="5837"/>
                </a:lnTo>
                <a:lnTo>
                  <a:pt x="13775" y="5666"/>
                </a:lnTo>
                <a:lnTo>
                  <a:pt x="13653" y="5495"/>
                </a:lnTo>
                <a:lnTo>
                  <a:pt x="13531" y="5324"/>
                </a:lnTo>
                <a:lnTo>
                  <a:pt x="13482" y="5153"/>
                </a:lnTo>
                <a:lnTo>
                  <a:pt x="13482" y="4958"/>
                </a:lnTo>
                <a:lnTo>
                  <a:pt x="13531" y="4763"/>
                </a:lnTo>
                <a:lnTo>
                  <a:pt x="13629" y="4543"/>
                </a:lnTo>
                <a:lnTo>
                  <a:pt x="13800" y="4299"/>
                </a:lnTo>
                <a:lnTo>
                  <a:pt x="14068" y="4030"/>
                </a:lnTo>
                <a:lnTo>
                  <a:pt x="14239" y="3859"/>
                </a:lnTo>
                <a:lnTo>
                  <a:pt x="14435" y="3761"/>
                </a:lnTo>
                <a:lnTo>
                  <a:pt x="14655" y="3688"/>
                </a:lnTo>
                <a:lnTo>
                  <a:pt x="14850" y="3639"/>
                </a:lnTo>
                <a:lnTo>
                  <a:pt x="15070" y="3590"/>
                </a:lnTo>
                <a:lnTo>
                  <a:pt x="15290" y="3493"/>
                </a:lnTo>
                <a:lnTo>
                  <a:pt x="15485" y="3370"/>
                </a:lnTo>
                <a:lnTo>
                  <a:pt x="15705" y="3199"/>
                </a:lnTo>
                <a:lnTo>
                  <a:pt x="15876" y="3004"/>
                </a:lnTo>
                <a:lnTo>
                  <a:pt x="15973" y="2784"/>
                </a:lnTo>
                <a:lnTo>
                  <a:pt x="16047" y="2540"/>
                </a:lnTo>
                <a:lnTo>
                  <a:pt x="16071" y="2271"/>
                </a:lnTo>
                <a:lnTo>
                  <a:pt x="16047" y="2052"/>
                </a:lnTo>
                <a:lnTo>
                  <a:pt x="16022" y="1832"/>
                </a:lnTo>
                <a:lnTo>
                  <a:pt x="15949" y="1636"/>
                </a:lnTo>
                <a:lnTo>
                  <a:pt x="15851" y="1417"/>
                </a:lnTo>
                <a:lnTo>
                  <a:pt x="15754" y="1246"/>
                </a:lnTo>
                <a:lnTo>
                  <a:pt x="15632" y="1050"/>
                </a:lnTo>
                <a:lnTo>
                  <a:pt x="15509" y="879"/>
                </a:lnTo>
                <a:lnTo>
                  <a:pt x="15363" y="708"/>
                </a:lnTo>
                <a:lnTo>
                  <a:pt x="15192" y="562"/>
                </a:lnTo>
                <a:lnTo>
                  <a:pt x="15021" y="440"/>
                </a:lnTo>
                <a:lnTo>
                  <a:pt x="14826" y="318"/>
                </a:lnTo>
                <a:lnTo>
                  <a:pt x="14630" y="195"/>
                </a:lnTo>
                <a:lnTo>
                  <a:pt x="14435" y="122"/>
                </a:lnTo>
                <a:lnTo>
                  <a:pt x="14215" y="49"/>
                </a:lnTo>
                <a:lnTo>
                  <a:pt x="14020" y="24"/>
                </a:lnTo>
                <a:lnTo>
                  <a:pt x="13800" y="0"/>
                </a:lnTo>
                <a:lnTo>
                  <a:pt x="13531" y="24"/>
                </a:lnTo>
                <a:lnTo>
                  <a:pt x="13287" y="98"/>
                </a:lnTo>
                <a:lnTo>
                  <a:pt x="13067" y="195"/>
                </a:lnTo>
                <a:lnTo>
                  <a:pt x="12872" y="366"/>
                </a:lnTo>
                <a:lnTo>
                  <a:pt x="12701" y="562"/>
                </a:lnTo>
                <a:lnTo>
                  <a:pt x="12579" y="782"/>
                </a:lnTo>
                <a:lnTo>
                  <a:pt x="12505" y="977"/>
                </a:lnTo>
                <a:lnTo>
                  <a:pt x="12457" y="1197"/>
                </a:lnTo>
                <a:lnTo>
                  <a:pt x="12383" y="1417"/>
                </a:lnTo>
                <a:lnTo>
                  <a:pt x="12310" y="1612"/>
                </a:lnTo>
                <a:lnTo>
                  <a:pt x="12212" y="1832"/>
                </a:lnTo>
                <a:lnTo>
                  <a:pt x="12041" y="2003"/>
                </a:lnTo>
                <a:lnTo>
                  <a:pt x="11773" y="2271"/>
                </a:lnTo>
                <a:lnTo>
                  <a:pt x="11528" y="2442"/>
                </a:lnTo>
                <a:lnTo>
                  <a:pt x="11309" y="2540"/>
                </a:lnTo>
                <a:lnTo>
                  <a:pt x="11113" y="2589"/>
                </a:lnTo>
                <a:lnTo>
                  <a:pt x="10918" y="2589"/>
                </a:lnTo>
                <a:lnTo>
                  <a:pt x="10747" y="2540"/>
                </a:lnTo>
                <a:lnTo>
                  <a:pt x="10576" y="2418"/>
                </a:lnTo>
                <a:lnTo>
                  <a:pt x="10405" y="2296"/>
                </a:lnTo>
                <a:lnTo>
                  <a:pt x="10234" y="2100"/>
                </a:lnTo>
                <a:lnTo>
                  <a:pt x="10063" y="1905"/>
                </a:lnTo>
                <a:lnTo>
                  <a:pt x="9697" y="1417"/>
                </a:lnTo>
                <a:lnTo>
                  <a:pt x="9257" y="879"/>
                </a:lnTo>
                <a:lnTo>
                  <a:pt x="9013" y="586"/>
                </a:lnTo>
                <a:lnTo>
                  <a:pt x="8744" y="293"/>
                </a:lnTo>
                <a:lnTo>
                  <a:pt x="8598" y="171"/>
                </a:lnTo>
                <a:lnTo>
                  <a:pt x="8402" y="73"/>
                </a:lnTo>
                <a:lnTo>
                  <a:pt x="8231" y="24"/>
                </a:lnTo>
                <a:lnTo>
                  <a:pt x="803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36"/>
        <p:cNvGrpSpPr/>
        <p:nvPr/>
      </p:nvGrpSpPr>
      <p:grpSpPr>
        <a:xfrm>
          <a:off x="0" y="0"/>
          <a:ext cx="0" cy="0"/>
          <a:chOff x="0" y="0"/>
          <a:chExt cx="0" cy="0"/>
        </a:xfrm>
      </p:grpSpPr>
      <p:sp>
        <p:nvSpPr>
          <p:cNvPr id="237" name="Google Shape;237;p30"/>
          <p:cNvSpPr txBox="1">
            <a:spLocks noGrp="1"/>
          </p:cNvSpPr>
          <p:nvPr>
            <p:ph type="sldNum" idx="12"/>
          </p:nvPr>
        </p:nvSpPr>
        <p:spPr>
          <a:xfrm>
            <a:off x="8604400" y="4590300"/>
            <a:ext cx="539700" cy="553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18</a:t>
            </a:fld>
            <a:endParaRPr/>
          </a:p>
        </p:txBody>
      </p:sp>
      <p:sp>
        <p:nvSpPr>
          <p:cNvPr id="238" name="Google Shape;238;p30"/>
          <p:cNvSpPr txBox="1">
            <a:spLocks noGrp="1"/>
          </p:cNvSpPr>
          <p:nvPr>
            <p:ph type="ctrTitle" idx="4294967295"/>
          </p:nvPr>
        </p:nvSpPr>
        <p:spPr>
          <a:xfrm>
            <a:off x="685800" y="1507150"/>
            <a:ext cx="6593700" cy="1159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9600">
                <a:solidFill>
                  <a:schemeClr val="accent1"/>
                </a:solidFill>
              </a:rPr>
              <a:t>Thanks!</a:t>
            </a:r>
            <a:endParaRPr sz="9600">
              <a:solidFill>
                <a:schemeClr val="accent1"/>
              </a:solidFill>
            </a:endParaRPr>
          </a:p>
        </p:txBody>
      </p:sp>
      <p:sp>
        <p:nvSpPr>
          <p:cNvPr id="239" name="Google Shape;239;p30"/>
          <p:cNvSpPr txBox="1">
            <a:spLocks noGrp="1"/>
          </p:cNvSpPr>
          <p:nvPr>
            <p:ph type="subTitle" idx="4294967295"/>
          </p:nvPr>
        </p:nvSpPr>
        <p:spPr>
          <a:xfrm>
            <a:off x="685800" y="2860000"/>
            <a:ext cx="6593700" cy="19305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3600" b="1"/>
              <a:t>Any questions?</a:t>
            </a:r>
            <a:endParaRPr sz="3600" b="1"/>
          </a:p>
          <a:p>
            <a:pPr marL="0" lvl="0" indent="0" algn="l" rtl="0">
              <a:spcBef>
                <a:spcPts val="600"/>
              </a:spcBef>
              <a:spcAft>
                <a:spcPts val="0"/>
              </a:spcAft>
              <a:buClr>
                <a:schemeClr val="dk1"/>
              </a:buClr>
              <a:buSzPts val="1100"/>
              <a:buFont typeface="Arial"/>
              <a:buNone/>
            </a:pPr>
            <a:r>
              <a:rPr lang="en"/>
              <a:t>Feel Free to drop questions in the Q/A</a:t>
            </a:r>
            <a:endParaRPr sz="3600" b="1"/>
          </a:p>
        </p:txBody>
      </p:sp>
      <p:sp>
        <p:nvSpPr>
          <p:cNvPr id="240" name="Google Shape;240;p30"/>
          <p:cNvSpPr/>
          <p:nvPr/>
        </p:nvSpPr>
        <p:spPr>
          <a:xfrm>
            <a:off x="8054234" y="327815"/>
            <a:ext cx="798007" cy="725835"/>
          </a:xfrm>
          <a:custGeom>
            <a:avLst/>
            <a:gdLst/>
            <a:ahLst/>
            <a:cxnLst/>
            <a:rect l="l" t="t" r="r" b="b"/>
            <a:pathLst>
              <a:path w="16218" h="14752" extrusionOk="0">
                <a:moveTo>
                  <a:pt x="7694" y="0"/>
                </a:moveTo>
                <a:lnTo>
                  <a:pt x="7279" y="25"/>
                </a:lnTo>
                <a:lnTo>
                  <a:pt x="6863" y="74"/>
                </a:lnTo>
                <a:lnTo>
                  <a:pt x="6473" y="123"/>
                </a:lnTo>
                <a:lnTo>
                  <a:pt x="6082" y="196"/>
                </a:lnTo>
                <a:lnTo>
                  <a:pt x="5691" y="293"/>
                </a:lnTo>
                <a:lnTo>
                  <a:pt x="5325" y="416"/>
                </a:lnTo>
                <a:lnTo>
                  <a:pt x="4958" y="538"/>
                </a:lnTo>
                <a:lnTo>
                  <a:pt x="4592" y="660"/>
                </a:lnTo>
                <a:lnTo>
                  <a:pt x="4250" y="831"/>
                </a:lnTo>
                <a:lnTo>
                  <a:pt x="3908" y="977"/>
                </a:lnTo>
                <a:lnTo>
                  <a:pt x="3566" y="1173"/>
                </a:lnTo>
                <a:lnTo>
                  <a:pt x="3249" y="1368"/>
                </a:lnTo>
                <a:lnTo>
                  <a:pt x="2956" y="1563"/>
                </a:lnTo>
                <a:lnTo>
                  <a:pt x="2663" y="1783"/>
                </a:lnTo>
                <a:lnTo>
                  <a:pt x="2370" y="2003"/>
                </a:lnTo>
                <a:lnTo>
                  <a:pt x="2101" y="2247"/>
                </a:lnTo>
                <a:lnTo>
                  <a:pt x="1857" y="2492"/>
                </a:lnTo>
                <a:lnTo>
                  <a:pt x="1612" y="2760"/>
                </a:lnTo>
                <a:lnTo>
                  <a:pt x="1393" y="3029"/>
                </a:lnTo>
                <a:lnTo>
                  <a:pt x="1173" y="3298"/>
                </a:lnTo>
                <a:lnTo>
                  <a:pt x="977" y="3591"/>
                </a:lnTo>
                <a:lnTo>
                  <a:pt x="807" y="3884"/>
                </a:lnTo>
                <a:lnTo>
                  <a:pt x="636" y="4201"/>
                </a:lnTo>
                <a:lnTo>
                  <a:pt x="489" y="4519"/>
                </a:lnTo>
                <a:lnTo>
                  <a:pt x="367" y="4836"/>
                </a:lnTo>
                <a:lnTo>
                  <a:pt x="245" y="5154"/>
                </a:lnTo>
                <a:lnTo>
                  <a:pt x="172" y="5496"/>
                </a:lnTo>
                <a:lnTo>
                  <a:pt x="98" y="5838"/>
                </a:lnTo>
                <a:lnTo>
                  <a:pt x="49" y="6179"/>
                </a:lnTo>
                <a:lnTo>
                  <a:pt x="1" y="6521"/>
                </a:lnTo>
                <a:lnTo>
                  <a:pt x="1" y="6888"/>
                </a:lnTo>
                <a:lnTo>
                  <a:pt x="1" y="7254"/>
                </a:lnTo>
                <a:lnTo>
                  <a:pt x="49" y="7645"/>
                </a:lnTo>
                <a:lnTo>
                  <a:pt x="98" y="8011"/>
                </a:lnTo>
                <a:lnTo>
                  <a:pt x="196" y="8353"/>
                </a:lnTo>
                <a:lnTo>
                  <a:pt x="294" y="8719"/>
                </a:lnTo>
                <a:lnTo>
                  <a:pt x="416" y="9061"/>
                </a:lnTo>
                <a:lnTo>
                  <a:pt x="562" y="9403"/>
                </a:lnTo>
                <a:lnTo>
                  <a:pt x="733" y="9745"/>
                </a:lnTo>
                <a:lnTo>
                  <a:pt x="904" y="10063"/>
                </a:lnTo>
                <a:lnTo>
                  <a:pt x="1100" y="10356"/>
                </a:lnTo>
                <a:lnTo>
                  <a:pt x="1344" y="10673"/>
                </a:lnTo>
                <a:lnTo>
                  <a:pt x="1564" y="10966"/>
                </a:lnTo>
                <a:lnTo>
                  <a:pt x="1832" y="11235"/>
                </a:lnTo>
                <a:lnTo>
                  <a:pt x="2101" y="11504"/>
                </a:lnTo>
                <a:lnTo>
                  <a:pt x="2394" y="11772"/>
                </a:lnTo>
                <a:lnTo>
                  <a:pt x="2687" y="12017"/>
                </a:lnTo>
                <a:lnTo>
                  <a:pt x="2492" y="12383"/>
                </a:lnTo>
                <a:lnTo>
                  <a:pt x="2272" y="12749"/>
                </a:lnTo>
                <a:lnTo>
                  <a:pt x="2028" y="13140"/>
                </a:lnTo>
                <a:lnTo>
                  <a:pt x="1710" y="13506"/>
                </a:lnTo>
                <a:lnTo>
                  <a:pt x="1368" y="13873"/>
                </a:lnTo>
                <a:lnTo>
                  <a:pt x="1173" y="14044"/>
                </a:lnTo>
                <a:lnTo>
                  <a:pt x="953" y="14190"/>
                </a:lnTo>
                <a:lnTo>
                  <a:pt x="733" y="14337"/>
                </a:lnTo>
                <a:lnTo>
                  <a:pt x="513" y="14483"/>
                </a:lnTo>
                <a:lnTo>
                  <a:pt x="269" y="14581"/>
                </a:lnTo>
                <a:lnTo>
                  <a:pt x="1" y="14703"/>
                </a:lnTo>
                <a:lnTo>
                  <a:pt x="123" y="14703"/>
                </a:lnTo>
                <a:lnTo>
                  <a:pt x="489" y="14752"/>
                </a:lnTo>
                <a:lnTo>
                  <a:pt x="1368" y="14752"/>
                </a:lnTo>
                <a:lnTo>
                  <a:pt x="1710" y="14728"/>
                </a:lnTo>
                <a:lnTo>
                  <a:pt x="2101" y="14654"/>
                </a:lnTo>
                <a:lnTo>
                  <a:pt x="2492" y="14581"/>
                </a:lnTo>
                <a:lnTo>
                  <a:pt x="2907" y="14459"/>
                </a:lnTo>
                <a:lnTo>
                  <a:pt x="3322" y="14312"/>
                </a:lnTo>
                <a:lnTo>
                  <a:pt x="3762" y="14117"/>
                </a:lnTo>
                <a:lnTo>
                  <a:pt x="4177" y="13873"/>
                </a:lnTo>
                <a:lnTo>
                  <a:pt x="4592" y="13604"/>
                </a:lnTo>
                <a:lnTo>
                  <a:pt x="4983" y="13238"/>
                </a:lnTo>
                <a:lnTo>
                  <a:pt x="5349" y="13360"/>
                </a:lnTo>
                <a:lnTo>
                  <a:pt x="5716" y="13482"/>
                </a:lnTo>
                <a:lnTo>
                  <a:pt x="6106" y="13555"/>
                </a:lnTo>
                <a:lnTo>
                  <a:pt x="6497" y="13628"/>
                </a:lnTo>
                <a:lnTo>
                  <a:pt x="6888" y="13702"/>
                </a:lnTo>
                <a:lnTo>
                  <a:pt x="7279" y="13751"/>
                </a:lnTo>
                <a:lnTo>
                  <a:pt x="7694" y="13775"/>
                </a:lnTo>
                <a:lnTo>
                  <a:pt x="8524" y="13775"/>
                </a:lnTo>
                <a:lnTo>
                  <a:pt x="8939" y="13751"/>
                </a:lnTo>
                <a:lnTo>
                  <a:pt x="9355" y="13702"/>
                </a:lnTo>
                <a:lnTo>
                  <a:pt x="9745" y="13628"/>
                </a:lnTo>
                <a:lnTo>
                  <a:pt x="10136" y="13555"/>
                </a:lnTo>
                <a:lnTo>
                  <a:pt x="10527" y="13458"/>
                </a:lnTo>
                <a:lnTo>
                  <a:pt x="10893" y="13360"/>
                </a:lnTo>
                <a:lnTo>
                  <a:pt x="11260" y="13238"/>
                </a:lnTo>
                <a:lnTo>
                  <a:pt x="11626" y="13091"/>
                </a:lnTo>
                <a:lnTo>
                  <a:pt x="11968" y="12945"/>
                </a:lnTo>
                <a:lnTo>
                  <a:pt x="12310" y="12774"/>
                </a:lnTo>
                <a:lnTo>
                  <a:pt x="12652" y="12603"/>
                </a:lnTo>
                <a:lnTo>
                  <a:pt x="12969" y="12407"/>
                </a:lnTo>
                <a:lnTo>
                  <a:pt x="13262" y="12212"/>
                </a:lnTo>
                <a:lnTo>
                  <a:pt x="13555" y="11992"/>
                </a:lnTo>
                <a:lnTo>
                  <a:pt x="13848" y="11748"/>
                </a:lnTo>
                <a:lnTo>
                  <a:pt x="14117" y="11528"/>
                </a:lnTo>
                <a:lnTo>
                  <a:pt x="14361" y="11259"/>
                </a:lnTo>
                <a:lnTo>
                  <a:pt x="14606" y="11015"/>
                </a:lnTo>
                <a:lnTo>
                  <a:pt x="14825" y="10747"/>
                </a:lnTo>
                <a:lnTo>
                  <a:pt x="15045" y="10453"/>
                </a:lnTo>
                <a:lnTo>
                  <a:pt x="15241" y="10160"/>
                </a:lnTo>
                <a:lnTo>
                  <a:pt x="15412" y="9867"/>
                </a:lnTo>
                <a:lnTo>
                  <a:pt x="15582" y="9574"/>
                </a:lnTo>
                <a:lnTo>
                  <a:pt x="15729" y="9257"/>
                </a:lnTo>
                <a:lnTo>
                  <a:pt x="15851" y="8939"/>
                </a:lnTo>
                <a:lnTo>
                  <a:pt x="15973" y="8597"/>
                </a:lnTo>
                <a:lnTo>
                  <a:pt x="16047" y="8280"/>
                </a:lnTo>
                <a:lnTo>
                  <a:pt x="16120" y="7938"/>
                </a:lnTo>
                <a:lnTo>
                  <a:pt x="16169" y="7596"/>
                </a:lnTo>
                <a:lnTo>
                  <a:pt x="16217" y="7230"/>
                </a:lnTo>
                <a:lnTo>
                  <a:pt x="16217" y="6888"/>
                </a:lnTo>
                <a:lnTo>
                  <a:pt x="16217" y="6521"/>
                </a:lnTo>
                <a:lnTo>
                  <a:pt x="16169" y="6179"/>
                </a:lnTo>
                <a:lnTo>
                  <a:pt x="16120" y="5838"/>
                </a:lnTo>
                <a:lnTo>
                  <a:pt x="16047" y="5496"/>
                </a:lnTo>
                <a:lnTo>
                  <a:pt x="15973" y="5154"/>
                </a:lnTo>
                <a:lnTo>
                  <a:pt x="15851" y="4836"/>
                </a:lnTo>
                <a:lnTo>
                  <a:pt x="15729" y="4519"/>
                </a:lnTo>
                <a:lnTo>
                  <a:pt x="15582" y="4201"/>
                </a:lnTo>
                <a:lnTo>
                  <a:pt x="15412" y="3884"/>
                </a:lnTo>
                <a:lnTo>
                  <a:pt x="15241" y="3591"/>
                </a:lnTo>
                <a:lnTo>
                  <a:pt x="15045" y="3298"/>
                </a:lnTo>
                <a:lnTo>
                  <a:pt x="14825" y="3029"/>
                </a:lnTo>
                <a:lnTo>
                  <a:pt x="14606" y="2760"/>
                </a:lnTo>
                <a:lnTo>
                  <a:pt x="14361" y="2492"/>
                </a:lnTo>
                <a:lnTo>
                  <a:pt x="14117" y="2247"/>
                </a:lnTo>
                <a:lnTo>
                  <a:pt x="13848" y="2003"/>
                </a:lnTo>
                <a:lnTo>
                  <a:pt x="13555" y="1783"/>
                </a:lnTo>
                <a:lnTo>
                  <a:pt x="13262" y="1563"/>
                </a:lnTo>
                <a:lnTo>
                  <a:pt x="12969" y="1368"/>
                </a:lnTo>
                <a:lnTo>
                  <a:pt x="12652" y="1173"/>
                </a:lnTo>
                <a:lnTo>
                  <a:pt x="12310" y="977"/>
                </a:lnTo>
                <a:lnTo>
                  <a:pt x="11968" y="831"/>
                </a:lnTo>
                <a:lnTo>
                  <a:pt x="11626" y="660"/>
                </a:lnTo>
                <a:lnTo>
                  <a:pt x="11260" y="538"/>
                </a:lnTo>
                <a:lnTo>
                  <a:pt x="10893" y="416"/>
                </a:lnTo>
                <a:lnTo>
                  <a:pt x="10527" y="293"/>
                </a:lnTo>
                <a:lnTo>
                  <a:pt x="10136" y="196"/>
                </a:lnTo>
                <a:lnTo>
                  <a:pt x="9745" y="123"/>
                </a:lnTo>
                <a:lnTo>
                  <a:pt x="9355" y="74"/>
                </a:lnTo>
                <a:lnTo>
                  <a:pt x="8939" y="25"/>
                </a:lnTo>
                <a:lnTo>
                  <a:pt x="8524"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sp>
        <p:nvSpPr>
          <p:cNvPr id="245" name="Google Shape;245;p31"/>
          <p:cNvSpPr txBox="1">
            <a:spLocks noGrp="1"/>
          </p:cNvSpPr>
          <p:nvPr>
            <p:ph type="sldNum" idx="12"/>
          </p:nvPr>
        </p:nvSpPr>
        <p:spPr>
          <a:xfrm>
            <a:off x="8604400" y="4590300"/>
            <a:ext cx="539700" cy="553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19</a:t>
            </a:fld>
            <a:endParaRPr/>
          </a:p>
        </p:txBody>
      </p:sp>
      <p:sp>
        <p:nvSpPr>
          <p:cNvPr id="246" name="Google Shape;246;p31"/>
          <p:cNvSpPr txBox="1">
            <a:spLocks noGrp="1"/>
          </p:cNvSpPr>
          <p:nvPr>
            <p:ph type="title"/>
          </p:nvPr>
        </p:nvSpPr>
        <p:spPr>
          <a:xfrm>
            <a:off x="922000" y="891775"/>
            <a:ext cx="6866100" cy="85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5700"/>
              <a:t>Acknowledgments</a:t>
            </a:r>
            <a:endParaRPr sz="5700"/>
          </a:p>
        </p:txBody>
      </p:sp>
      <p:sp>
        <p:nvSpPr>
          <p:cNvPr id="247" name="Google Shape;247;p31"/>
          <p:cNvSpPr txBox="1">
            <a:spLocks noGrp="1"/>
          </p:cNvSpPr>
          <p:nvPr>
            <p:ph type="title"/>
          </p:nvPr>
        </p:nvSpPr>
        <p:spPr>
          <a:xfrm>
            <a:off x="922000" y="1988750"/>
            <a:ext cx="6866100" cy="24903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1100" u="sng">
                <a:latin typeface="Arial"/>
                <a:ea typeface="Arial"/>
                <a:cs typeface="Arial"/>
                <a:sym typeface="Arial"/>
                <a:hlinkClick r:id="rId3"/>
              </a:rPr>
              <a:t>https://www.analyticsvidhya.com/blog/2017/09/common-machine-learning-algorithms/</a:t>
            </a:r>
            <a:endParaRPr sz="1200">
              <a:latin typeface="Raleway"/>
              <a:ea typeface="Raleway"/>
              <a:cs typeface="Raleway"/>
              <a:sym typeface="Raleway"/>
            </a:endParaRPr>
          </a:p>
          <a:p>
            <a:pPr marL="0" lvl="0" indent="0" algn="l" rtl="0">
              <a:lnSpc>
                <a:spcPct val="115000"/>
              </a:lnSpc>
              <a:spcBef>
                <a:spcPts val="1600"/>
              </a:spcBef>
              <a:spcAft>
                <a:spcPts val="0"/>
              </a:spcAft>
              <a:buNone/>
            </a:pPr>
            <a:r>
              <a:rPr lang="en" sz="1100" u="sng">
                <a:solidFill>
                  <a:schemeClr val="hlink"/>
                </a:solidFill>
                <a:latin typeface="Arial"/>
                <a:ea typeface="Arial"/>
                <a:cs typeface="Arial"/>
                <a:sym typeface="Arial"/>
                <a:hlinkClick r:id="rId4"/>
              </a:rPr>
              <a:t>https://expertsystem.com/machine-learning-definition/</a:t>
            </a:r>
            <a:endParaRPr sz="1200">
              <a:latin typeface="Raleway"/>
              <a:ea typeface="Raleway"/>
              <a:cs typeface="Raleway"/>
              <a:sym typeface="Raleway"/>
            </a:endParaRPr>
          </a:p>
          <a:p>
            <a:pPr marL="0" lvl="0" indent="0" algn="l" rtl="0">
              <a:lnSpc>
                <a:spcPct val="115000"/>
              </a:lnSpc>
              <a:spcBef>
                <a:spcPts val="1600"/>
              </a:spcBef>
              <a:spcAft>
                <a:spcPts val="0"/>
              </a:spcAft>
              <a:buNone/>
            </a:pPr>
            <a:r>
              <a:rPr lang="en" sz="1100" u="sng">
                <a:solidFill>
                  <a:schemeClr val="hlink"/>
                </a:solidFill>
                <a:latin typeface="Arial"/>
                <a:ea typeface="Arial"/>
                <a:cs typeface="Arial"/>
                <a:sym typeface="Arial"/>
                <a:hlinkClick r:id="rId5"/>
              </a:rPr>
              <a:t>https://www.techopedia.com/definition/190/artificial-intelligence-ai</a:t>
            </a:r>
            <a:endParaRPr sz="1200">
              <a:latin typeface="Raleway"/>
              <a:ea typeface="Raleway"/>
              <a:cs typeface="Raleway"/>
              <a:sym typeface="Raleway"/>
            </a:endParaRPr>
          </a:p>
          <a:p>
            <a:pPr marL="0" lvl="0" indent="0" algn="l" rtl="0">
              <a:lnSpc>
                <a:spcPct val="115000"/>
              </a:lnSpc>
              <a:spcBef>
                <a:spcPts val="1600"/>
              </a:spcBef>
              <a:spcAft>
                <a:spcPts val="0"/>
              </a:spcAft>
              <a:buNone/>
            </a:pPr>
            <a:endParaRPr sz="1200">
              <a:latin typeface="Raleway"/>
              <a:ea typeface="Raleway"/>
              <a:cs typeface="Raleway"/>
              <a:sym typeface="Raleway"/>
            </a:endParaRPr>
          </a:p>
          <a:p>
            <a:pPr marL="0" lvl="0" indent="0" algn="l" rtl="0">
              <a:lnSpc>
                <a:spcPct val="115000"/>
              </a:lnSpc>
              <a:spcBef>
                <a:spcPts val="1600"/>
              </a:spcBef>
              <a:spcAft>
                <a:spcPts val="0"/>
              </a:spcAft>
              <a:buNone/>
            </a:pPr>
            <a:endParaRPr sz="1200">
              <a:latin typeface="Raleway"/>
              <a:ea typeface="Raleway"/>
              <a:cs typeface="Raleway"/>
              <a:sym typeface="Raleway"/>
            </a:endParaRPr>
          </a:p>
          <a:p>
            <a:pPr marL="0" lvl="0" indent="0" algn="l" rtl="0">
              <a:lnSpc>
                <a:spcPct val="115000"/>
              </a:lnSpc>
              <a:spcBef>
                <a:spcPts val="1600"/>
              </a:spcBef>
              <a:spcAft>
                <a:spcPts val="1600"/>
              </a:spcAft>
              <a:buNone/>
            </a:pPr>
            <a:endParaRPr sz="1200">
              <a:latin typeface="Raleway"/>
              <a:ea typeface="Raleway"/>
              <a:cs typeface="Raleway"/>
              <a:sym typeface="Raleway"/>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p14"/>
          <p:cNvSpPr txBox="1">
            <a:spLocks noGrp="1"/>
          </p:cNvSpPr>
          <p:nvPr>
            <p:ph type="title"/>
          </p:nvPr>
        </p:nvSpPr>
        <p:spPr>
          <a:xfrm>
            <a:off x="922000" y="891775"/>
            <a:ext cx="6866100" cy="85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800"/>
              <a:t>Agenda</a:t>
            </a:r>
            <a:endParaRPr sz="4800">
              <a:solidFill>
                <a:srgbClr val="FFB600"/>
              </a:solidFill>
            </a:endParaRPr>
          </a:p>
        </p:txBody>
      </p:sp>
      <p:sp>
        <p:nvSpPr>
          <p:cNvPr id="76" name="Google Shape;76;p14"/>
          <p:cNvSpPr txBox="1">
            <a:spLocks noGrp="1"/>
          </p:cNvSpPr>
          <p:nvPr>
            <p:ph type="body" idx="1"/>
          </p:nvPr>
        </p:nvSpPr>
        <p:spPr>
          <a:xfrm>
            <a:off x="922000" y="1734975"/>
            <a:ext cx="7331100" cy="2855400"/>
          </a:xfrm>
          <a:prstGeom prst="rect">
            <a:avLst/>
          </a:prstGeom>
        </p:spPr>
        <p:txBody>
          <a:bodyPr spcFirstLastPara="1" wrap="square" lIns="91425" tIns="91425" rIns="91425" bIns="91425" anchor="t" anchorCtr="0">
            <a:noAutofit/>
          </a:bodyPr>
          <a:lstStyle/>
          <a:p>
            <a:pPr marL="457200" lvl="0" indent="-342900" algn="l" rtl="0">
              <a:spcBef>
                <a:spcPts val="600"/>
              </a:spcBef>
              <a:spcAft>
                <a:spcPts val="0"/>
              </a:spcAft>
              <a:buSzPts val="1800"/>
              <a:buChar char="●"/>
            </a:pPr>
            <a:r>
              <a:rPr lang="en"/>
              <a:t>Overview of artificial intelligence and machine learning</a:t>
            </a:r>
            <a:endParaRPr/>
          </a:p>
          <a:p>
            <a:pPr marL="457200" lvl="0" indent="-342900" algn="l" rtl="0">
              <a:spcBef>
                <a:spcPts val="0"/>
              </a:spcBef>
              <a:spcAft>
                <a:spcPts val="0"/>
              </a:spcAft>
              <a:buSzPts val="1800"/>
              <a:buChar char="●"/>
            </a:pPr>
            <a:r>
              <a:rPr lang="en"/>
              <a:t>Deeper Dive into Machine Learning</a:t>
            </a:r>
            <a:endParaRPr/>
          </a:p>
          <a:p>
            <a:pPr marL="914400" lvl="1" indent="-342900" algn="l" rtl="0">
              <a:spcBef>
                <a:spcPts val="0"/>
              </a:spcBef>
              <a:spcAft>
                <a:spcPts val="0"/>
              </a:spcAft>
              <a:buSzPts val="1800"/>
              <a:buChar char="○"/>
            </a:pPr>
            <a:r>
              <a:rPr lang="en"/>
              <a:t>Types</a:t>
            </a:r>
            <a:endParaRPr/>
          </a:p>
          <a:p>
            <a:pPr marL="914400" lvl="1" indent="-342900" algn="l" rtl="0">
              <a:spcBef>
                <a:spcPts val="0"/>
              </a:spcBef>
              <a:spcAft>
                <a:spcPts val="0"/>
              </a:spcAft>
              <a:buSzPts val="1800"/>
              <a:buChar char="○"/>
            </a:pPr>
            <a:r>
              <a:rPr lang="en"/>
              <a:t>Common Machine Learning Algorithms</a:t>
            </a:r>
            <a:endParaRPr/>
          </a:p>
          <a:p>
            <a:pPr marL="457200" lvl="0" indent="-342900" algn="l" rtl="0">
              <a:spcBef>
                <a:spcPts val="0"/>
              </a:spcBef>
              <a:spcAft>
                <a:spcPts val="0"/>
              </a:spcAft>
              <a:buSzPts val="1800"/>
              <a:buChar char="●"/>
            </a:pPr>
            <a:r>
              <a:rPr lang="en"/>
              <a:t>Languages of the future</a:t>
            </a:r>
            <a:endParaRPr/>
          </a:p>
          <a:p>
            <a:pPr marL="457200" lvl="0" indent="-342900" algn="l" rtl="0">
              <a:spcBef>
                <a:spcPts val="0"/>
              </a:spcBef>
              <a:spcAft>
                <a:spcPts val="0"/>
              </a:spcAft>
              <a:buSzPts val="1800"/>
              <a:buChar char="●"/>
            </a:pPr>
            <a:r>
              <a:rPr lang="en"/>
              <a:t>Resources to get up to speed</a:t>
            </a:r>
            <a:endParaRPr/>
          </a:p>
          <a:p>
            <a:pPr marL="457200" lvl="0" indent="-342900" algn="l" rtl="0">
              <a:spcBef>
                <a:spcPts val="0"/>
              </a:spcBef>
              <a:spcAft>
                <a:spcPts val="0"/>
              </a:spcAft>
              <a:buSzPts val="1800"/>
              <a:buChar char="●"/>
            </a:pPr>
            <a:r>
              <a:rPr lang="en"/>
              <a:t>Templates/Videos/Code Bank</a:t>
            </a:r>
            <a:endParaRPr/>
          </a:p>
          <a:p>
            <a:pPr marL="457200" lvl="0" indent="-342900" algn="l" rtl="0">
              <a:spcBef>
                <a:spcPts val="0"/>
              </a:spcBef>
              <a:spcAft>
                <a:spcPts val="0"/>
              </a:spcAft>
              <a:buSzPts val="1800"/>
              <a:buChar char="●"/>
            </a:pPr>
            <a:r>
              <a:rPr lang="en"/>
              <a:t>Topics to explore</a:t>
            </a:r>
            <a:endParaRPr/>
          </a:p>
        </p:txBody>
      </p:sp>
      <p:sp>
        <p:nvSpPr>
          <p:cNvPr id="77" name="Google Shape;77;p14"/>
          <p:cNvSpPr txBox="1">
            <a:spLocks noGrp="1"/>
          </p:cNvSpPr>
          <p:nvPr>
            <p:ph type="sldNum" idx="12"/>
          </p:nvPr>
        </p:nvSpPr>
        <p:spPr>
          <a:xfrm>
            <a:off x="8604400" y="4590300"/>
            <a:ext cx="539700" cy="553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2</a:t>
            </a:fld>
            <a:endParaRPr/>
          </a:p>
        </p:txBody>
      </p:sp>
      <p:grpSp>
        <p:nvGrpSpPr>
          <p:cNvPr id="78" name="Google Shape;78;p14"/>
          <p:cNvGrpSpPr/>
          <p:nvPr/>
        </p:nvGrpSpPr>
        <p:grpSpPr>
          <a:xfrm>
            <a:off x="8087089" y="356400"/>
            <a:ext cx="618316" cy="748360"/>
            <a:chOff x="584925" y="922575"/>
            <a:chExt cx="415200" cy="502525"/>
          </a:xfrm>
        </p:grpSpPr>
        <p:sp>
          <p:nvSpPr>
            <p:cNvPr id="79" name="Google Shape;79;p14"/>
            <p:cNvSpPr/>
            <p:nvPr/>
          </p:nvSpPr>
          <p:spPr>
            <a:xfrm>
              <a:off x="584925" y="961025"/>
              <a:ext cx="378575" cy="464075"/>
            </a:xfrm>
            <a:custGeom>
              <a:avLst/>
              <a:gdLst/>
              <a:ahLst/>
              <a:cxnLst/>
              <a:rect l="l" t="t" r="r" b="b"/>
              <a:pathLst>
                <a:path w="15143" h="18563" extrusionOk="0">
                  <a:moveTo>
                    <a:pt x="782" y="1"/>
                  </a:moveTo>
                  <a:lnTo>
                    <a:pt x="635" y="25"/>
                  </a:lnTo>
                  <a:lnTo>
                    <a:pt x="489" y="50"/>
                  </a:lnTo>
                  <a:lnTo>
                    <a:pt x="342" y="123"/>
                  </a:lnTo>
                  <a:lnTo>
                    <a:pt x="220" y="196"/>
                  </a:lnTo>
                  <a:lnTo>
                    <a:pt x="122" y="294"/>
                  </a:lnTo>
                  <a:lnTo>
                    <a:pt x="73" y="416"/>
                  </a:lnTo>
                  <a:lnTo>
                    <a:pt x="24" y="563"/>
                  </a:lnTo>
                  <a:lnTo>
                    <a:pt x="0" y="709"/>
                  </a:lnTo>
                  <a:lnTo>
                    <a:pt x="0" y="17708"/>
                  </a:lnTo>
                  <a:lnTo>
                    <a:pt x="24" y="17879"/>
                  </a:lnTo>
                  <a:lnTo>
                    <a:pt x="73" y="18025"/>
                  </a:lnTo>
                  <a:lnTo>
                    <a:pt x="122" y="18172"/>
                  </a:lnTo>
                  <a:lnTo>
                    <a:pt x="220" y="18294"/>
                  </a:lnTo>
                  <a:lnTo>
                    <a:pt x="342" y="18416"/>
                  </a:lnTo>
                  <a:lnTo>
                    <a:pt x="489" y="18489"/>
                  </a:lnTo>
                  <a:lnTo>
                    <a:pt x="635" y="18538"/>
                  </a:lnTo>
                  <a:lnTo>
                    <a:pt x="782" y="18562"/>
                  </a:lnTo>
                  <a:lnTo>
                    <a:pt x="14361" y="18562"/>
                  </a:lnTo>
                  <a:lnTo>
                    <a:pt x="14507" y="18538"/>
                  </a:lnTo>
                  <a:lnTo>
                    <a:pt x="14654" y="18489"/>
                  </a:lnTo>
                  <a:lnTo>
                    <a:pt x="14800" y="18416"/>
                  </a:lnTo>
                  <a:lnTo>
                    <a:pt x="14923" y="18294"/>
                  </a:lnTo>
                  <a:lnTo>
                    <a:pt x="15020" y="18172"/>
                  </a:lnTo>
                  <a:lnTo>
                    <a:pt x="15069" y="18025"/>
                  </a:lnTo>
                  <a:lnTo>
                    <a:pt x="15118" y="17879"/>
                  </a:lnTo>
                  <a:lnTo>
                    <a:pt x="15142" y="17708"/>
                  </a:lnTo>
                  <a:lnTo>
                    <a:pt x="15142" y="17586"/>
                  </a:lnTo>
                  <a:lnTo>
                    <a:pt x="1759" y="17586"/>
                  </a:lnTo>
                  <a:lnTo>
                    <a:pt x="1612" y="17561"/>
                  </a:lnTo>
                  <a:lnTo>
                    <a:pt x="1465" y="17512"/>
                  </a:lnTo>
                  <a:lnTo>
                    <a:pt x="1319" y="17439"/>
                  </a:lnTo>
                  <a:lnTo>
                    <a:pt x="1197" y="17317"/>
                  </a:lnTo>
                  <a:lnTo>
                    <a:pt x="1099" y="17195"/>
                  </a:lnTo>
                  <a:lnTo>
                    <a:pt x="1050" y="17048"/>
                  </a:lnTo>
                  <a:lnTo>
                    <a:pt x="1001" y="16902"/>
                  </a:lnTo>
                  <a:lnTo>
                    <a:pt x="977" y="16731"/>
                  </a:lnTo>
                  <a:lnTo>
                    <a:pt x="97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14"/>
            <p:cNvSpPr/>
            <p:nvPr/>
          </p:nvSpPr>
          <p:spPr>
            <a:xfrm>
              <a:off x="621550" y="922575"/>
              <a:ext cx="378575" cy="464050"/>
            </a:xfrm>
            <a:custGeom>
              <a:avLst/>
              <a:gdLst/>
              <a:ahLst/>
              <a:cxnLst/>
              <a:rect l="l" t="t" r="r" b="b"/>
              <a:pathLst>
                <a:path w="15143" h="18562" extrusionOk="0">
                  <a:moveTo>
                    <a:pt x="13140" y="6472"/>
                  </a:moveTo>
                  <a:lnTo>
                    <a:pt x="13238" y="6497"/>
                  </a:lnTo>
                  <a:lnTo>
                    <a:pt x="13311" y="6546"/>
                  </a:lnTo>
                  <a:lnTo>
                    <a:pt x="13360" y="6619"/>
                  </a:lnTo>
                  <a:lnTo>
                    <a:pt x="13384" y="6717"/>
                  </a:lnTo>
                  <a:lnTo>
                    <a:pt x="13360" y="6814"/>
                  </a:lnTo>
                  <a:lnTo>
                    <a:pt x="13311" y="6888"/>
                  </a:lnTo>
                  <a:lnTo>
                    <a:pt x="13238" y="6936"/>
                  </a:lnTo>
                  <a:lnTo>
                    <a:pt x="13140" y="6961"/>
                  </a:lnTo>
                  <a:lnTo>
                    <a:pt x="2003" y="6961"/>
                  </a:lnTo>
                  <a:lnTo>
                    <a:pt x="1905" y="6936"/>
                  </a:lnTo>
                  <a:lnTo>
                    <a:pt x="1832" y="6888"/>
                  </a:lnTo>
                  <a:lnTo>
                    <a:pt x="1783" y="6814"/>
                  </a:lnTo>
                  <a:lnTo>
                    <a:pt x="1759" y="6717"/>
                  </a:lnTo>
                  <a:lnTo>
                    <a:pt x="1783" y="6619"/>
                  </a:lnTo>
                  <a:lnTo>
                    <a:pt x="1832" y="6546"/>
                  </a:lnTo>
                  <a:lnTo>
                    <a:pt x="1905" y="6497"/>
                  </a:lnTo>
                  <a:lnTo>
                    <a:pt x="2003" y="6472"/>
                  </a:lnTo>
                  <a:close/>
                  <a:moveTo>
                    <a:pt x="13238" y="8793"/>
                  </a:moveTo>
                  <a:lnTo>
                    <a:pt x="13311" y="8866"/>
                  </a:lnTo>
                  <a:lnTo>
                    <a:pt x="13360" y="8939"/>
                  </a:lnTo>
                  <a:lnTo>
                    <a:pt x="13384" y="9037"/>
                  </a:lnTo>
                  <a:lnTo>
                    <a:pt x="13360" y="9135"/>
                  </a:lnTo>
                  <a:lnTo>
                    <a:pt x="13311" y="9208"/>
                  </a:lnTo>
                  <a:lnTo>
                    <a:pt x="13238" y="9257"/>
                  </a:lnTo>
                  <a:lnTo>
                    <a:pt x="13140" y="9281"/>
                  </a:lnTo>
                  <a:lnTo>
                    <a:pt x="2003" y="9281"/>
                  </a:lnTo>
                  <a:lnTo>
                    <a:pt x="1905" y="9257"/>
                  </a:lnTo>
                  <a:lnTo>
                    <a:pt x="1832" y="9208"/>
                  </a:lnTo>
                  <a:lnTo>
                    <a:pt x="1783" y="9135"/>
                  </a:lnTo>
                  <a:lnTo>
                    <a:pt x="1759" y="9037"/>
                  </a:lnTo>
                  <a:lnTo>
                    <a:pt x="1783" y="8939"/>
                  </a:lnTo>
                  <a:lnTo>
                    <a:pt x="1832" y="8866"/>
                  </a:lnTo>
                  <a:lnTo>
                    <a:pt x="1905" y="8793"/>
                  </a:lnTo>
                  <a:close/>
                  <a:moveTo>
                    <a:pt x="13140" y="11088"/>
                  </a:moveTo>
                  <a:lnTo>
                    <a:pt x="13238" y="11113"/>
                  </a:lnTo>
                  <a:lnTo>
                    <a:pt x="13311" y="11162"/>
                  </a:lnTo>
                  <a:lnTo>
                    <a:pt x="13360" y="11235"/>
                  </a:lnTo>
                  <a:lnTo>
                    <a:pt x="13384" y="11333"/>
                  </a:lnTo>
                  <a:lnTo>
                    <a:pt x="13360" y="11430"/>
                  </a:lnTo>
                  <a:lnTo>
                    <a:pt x="13311" y="11504"/>
                  </a:lnTo>
                  <a:lnTo>
                    <a:pt x="13238" y="11552"/>
                  </a:lnTo>
                  <a:lnTo>
                    <a:pt x="13140" y="11577"/>
                  </a:lnTo>
                  <a:lnTo>
                    <a:pt x="2003" y="11577"/>
                  </a:lnTo>
                  <a:lnTo>
                    <a:pt x="1905" y="11552"/>
                  </a:lnTo>
                  <a:lnTo>
                    <a:pt x="1832" y="11504"/>
                  </a:lnTo>
                  <a:lnTo>
                    <a:pt x="1783" y="11430"/>
                  </a:lnTo>
                  <a:lnTo>
                    <a:pt x="1759" y="11333"/>
                  </a:lnTo>
                  <a:lnTo>
                    <a:pt x="1783" y="11235"/>
                  </a:lnTo>
                  <a:lnTo>
                    <a:pt x="1832" y="11162"/>
                  </a:lnTo>
                  <a:lnTo>
                    <a:pt x="1905" y="11113"/>
                  </a:lnTo>
                  <a:lnTo>
                    <a:pt x="2003" y="11088"/>
                  </a:lnTo>
                  <a:close/>
                  <a:moveTo>
                    <a:pt x="8255" y="13409"/>
                  </a:moveTo>
                  <a:lnTo>
                    <a:pt x="8353" y="13433"/>
                  </a:lnTo>
                  <a:lnTo>
                    <a:pt x="8426" y="13482"/>
                  </a:lnTo>
                  <a:lnTo>
                    <a:pt x="8475" y="13555"/>
                  </a:lnTo>
                  <a:lnTo>
                    <a:pt x="8500" y="13653"/>
                  </a:lnTo>
                  <a:lnTo>
                    <a:pt x="8475" y="13750"/>
                  </a:lnTo>
                  <a:lnTo>
                    <a:pt x="8426" y="13824"/>
                  </a:lnTo>
                  <a:lnTo>
                    <a:pt x="8353" y="13873"/>
                  </a:lnTo>
                  <a:lnTo>
                    <a:pt x="8255" y="13897"/>
                  </a:lnTo>
                  <a:lnTo>
                    <a:pt x="2003" y="13897"/>
                  </a:lnTo>
                  <a:lnTo>
                    <a:pt x="1905" y="13873"/>
                  </a:lnTo>
                  <a:lnTo>
                    <a:pt x="1832" y="13824"/>
                  </a:lnTo>
                  <a:lnTo>
                    <a:pt x="1783" y="13750"/>
                  </a:lnTo>
                  <a:lnTo>
                    <a:pt x="1759" y="13653"/>
                  </a:lnTo>
                  <a:lnTo>
                    <a:pt x="1783" y="13555"/>
                  </a:lnTo>
                  <a:lnTo>
                    <a:pt x="1832" y="13482"/>
                  </a:lnTo>
                  <a:lnTo>
                    <a:pt x="1905" y="13433"/>
                  </a:lnTo>
                  <a:lnTo>
                    <a:pt x="2003" y="13409"/>
                  </a:lnTo>
                  <a:close/>
                  <a:moveTo>
                    <a:pt x="635" y="0"/>
                  </a:moveTo>
                  <a:lnTo>
                    <a:pt x="489" y="49"/>
                  </a:lnTo>
                  <a:lnTo>
                    <a:pt x="342" y="122"/>
                  </a:lnTo>
                  <a:lnTo>
                    <a:pt x="220" y="220"/>
                  </a:lnTo>
                  <a:lnTo>
                    <a:pt x="123" y="342"/>
                  </a:lnTo>
                  <a:lnTo>
                    <a:pt x="74" y="464"/>
                  </a:lnTo>
                  <a:lnTo>
                    <a:pt x="25" y="611"/>
                  </a:lnTo>
                  <a:lnTo>
                    <a:pt x="0" y="782"/>
                  </a:lnTo>
                  <a:lnTo>
                    <a:pt x="0" y="17780"/>
                  </a:lnTo>
                  <a:lnTo>
                    <a:pt x="25" y="17927"/>
                  </a:lnTo>
                  <a:lnTo>
                    <a:pt x="74" y="18073"/>
                  </a:lnTo>
                  <a:lnTo>
                    <a:pt x="123" y="18195"/>
                  </a:lnTo>
                  <a:lnTo>
                    <a:pt x="220" y="18318"/>
                  </a:lnTo>
                  <a:lnTo>
                    <a:pt x="342" y="18415"/>
                  </a:lnTo>
                  <a:lnTo>
                    <a:pt x="489" y="18489"/>
                  </a:lnTo>
                  <a:lnTo>
                    <a:pt x="635" y="18537"/>
                  </a:lnTo>
                  <a:lnTo>
                    <a:pt x="782" y="18562"/>
                  </a:lnTo>
                  <a:lnTo>
                    <a:pt x="14361" y="18562"/>
                  </a:lnTo>
                  <a:lnTo>
                    <a:pt x="14508" y="18537"/>
                  </a:lnTo>
                  <a:lnTo>
                    <a:pt x="14654" y="18489"/>
                  </a:lnTo>
                  <a:lnTo>
                    <a:pt x="14801" y="18415"/>
                  </a:lnTo>
                  <a:lnTo>
                    <a:pt x="14923" y="18318"/>
                  </a:lnTo>
                  <a:lnTo>
                    <a:pt x="15021" y="18195"/>
                  </a:lnTo>
                  <a:lnTo>
                    <a:pt x="15069" y="18073"/>
                  </a:lnTo>
                  <a:lnTo>
                    <a:pt x="15118" y="17927"/>
                  </a:lnTo>
                  <a:lnTo>
                    <a:pt x="15143" y="17780"/>
                  </a:lnTo>
                  <a:lnTo>
                    <a:pt x="15143" y="3859"/>
                  </a:lnTo>
                  <a:lnTo>
                    <a:pt x="12554" y="3859"/>
                  </a:lnTo>
                  <a:lnTo>
                    <a:pt x="12285" y="3835"/>
                  </a:lnTo>
                  <a:lnTo>
                    <a:pt x="12065" y="3761"/>
                  </a:lnTo>
                  <a:lnTo>
                    <a:pt x="11846" y="3639"/>
                  </a:lnTo>
                  <a:lnTo>
                    <a:pt x="11650" y="3468"/>
                  </a:lnTo>
                  <a:lnTo>
                    <a:pt x="11504" y="3297"/>
                  </a:lnTo>
                  <a:lnTo>
                    <a:pt x="11382" y="3078"/>
                  </a:lnTo>
                  <a:lnTo>
                    <a:pt x="11308" y="2833"/>
                  </a:lnTo>
                  <a:lnTo>
                    <a:pt x="11284" y="2589"/>
                  </a:lnTo>
                  <a:lnTo>
                    <a:pt x="11284"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14"/>
            <p:cNvSpPr/>
            <p:nvPr/>
          </p:nvSpPr>
          <p:spPr>
            <a:xfrm>
              <a:off x="915850" y="922575"/>
              <a:ext cx="84275" cy="84275"/>
            </a:xfrm>
            <a:custGeom>
              <a:avLst/>
              <a:gdLst/>
              <a:ahLst/>
              <a:cxnLst/>
              <a:rect l="l" t="t" r="r" b="b"/>
              <a:pathLst>
                <a:path w="3371" h="3371" extrusionOk="0">
                  <a:moveTo>
                    <a:pt x="0" y="0"/>
                  </a:moveTo>
                  <a:lnTo>
                    <a:pt x="0" y="2589"/>
                  </a:lnTo>
                  <a:lnTo>
                    <a:pt x="0" y="2736"/>
                  </a:lnTo>
                  <a:lnTo>
                    <a:pt x="49" y="2882"/>
                  </a:lnTo>
                  <a:lnTo>
                    <a:pt x="122" y="3029"/>
                  </a:lnTo>
                  <a:lnTo>
                    <a:pt x="220" y="3126"/>
                  </a:lnTo>
                  <a:lnTo>
                    <a:pt x="342" y="3224"/>
                  </a:lnTo>
                  <a:lnTo>
                    <a:pt x="464" y="3297"/>
                  </a:lnTo>
                  <a:lnTo>
                    <a:pt x="611" y="3346"/>
                  </a:lnTo>
                  <a:lnTo>
                    <a:pt x="782" y="3371"/>
                  </a:lnTo>
                  <a:lnTo>
                    <a:pt x="3371" y="3371"/>
                  </a:lnTo>
                  <a:lnTo>
                    <a:pt x="0"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5"/>
          <p:cNvSpPr txBox="1">
            <a:spLocks noGrp="1"/>
          </p:cNvSpPr>
          <p:nvPr>
            <p:ph type="ctrTitle"/>
          </p:nvPr>
        </p:nvSpPr>
        <p:spPr>
          <a:xfrm>
            <a:off x="685800" y="2726342"/>
            <a:ext cx="7772400" cy="11598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So what exactly is AI?</a:t>
            </a:r>
            <a:endParaRPr/>
          </a:p>
        </p:txBody>
      </p:sp>
      <p:sp>
        <p:nvSpPr>
          <p:cNvPr id="87" name="Google Shape;87;p15"/>
          <p:cNvSpPr txBox="1">
            <a:spLocks noGrp="1"/>
          </p:cNvSpPr>
          <p:nvPr>
            <p:ph type="subTitle" idx="1"/>
          </p:nvPr>
        </p:nvSpPr>
        <p:spPr>
          <a:xfrm>
            <a:off x="685800" y="3830653"/>
            <a:ext cx="7772400" cy="78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8" name="Google Shape;88;p15"/>
          <p:cNvSpPr txBox="1"/>
          <p:nvPr/>
        </p:nvSpPr>
        <p:spPr>
          <a:xfrm>
            <a:off x="7811325" y="0"/>
            <a:ext cx="960900" cy="13905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9600">
                <a:solidFill>
                  <a:schemeClr val="dk1"/>
                </a:solidFill>
                <a:latin typeface="Raleway ExtraBold"/>
                <a:ea typeface="Raleway ExtraBold"/>
                <a:cs typeface="Raleway ExtraBold"/>
                <a:sym typeface="Raleway ExtraBold"/>
              </a:rPr>
              <a:t>4</a:t>
            </a:r>
            <a:endParaRPr sz="9600">
              <a:solidFill>
                <a:schemeClr val="dk1"/>
              </a:solidFill>
              <a:latin typeface="Raleway ExtraBold"/>
              <a:ea typeface="Raleway ExtraBold"/>
              <a:cs typeface="Raleway ExtraBold"/>
              <a:sym typeface="Raleway ExtraBo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92"/>
        <p:cNvGrpSpPr/>
        <p:nvPr/>
      </p:nvGrpSpPr>
      <p:grpSpPr>
        <a:xfrm>
          <a:off x="0" y="0"/>
          <a:ext cx="0" cy="0"/>
          <a:chOff x="0" y="0"/>
          <a:chExt cx="0" cy="0"/>
        </a:xfrm>
      </p:grpSpPr>
      <p:sp>
        <p:nvSpPr>
          <p:cNvPr id="93" name="Google Shape;93;p16"/>
          <p:cNvSpPr txBox="1">
            <a:spLocks noGrp="1"/>
          </p:cNvSpPr>
          <p:nvPr>
            <p:ph type="title" idx="4294967295"/>
          </p:nvPr>
        </p:nvSpPr>
        <p:spPr>
          <a:xfrm>
            <a:off x="585800" y="3337300"/>
            <a:ext cx="3000000" cy="1380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7900">
                <a:solidFill>
                  <a:srgbClr val="FFFFFF"/>
                </a:solidFill>
              </a:rPr>
              <a:t>THIS?</a:t>
            </a:r>
            <a:endParaRPr sz="7900">
              <a:solidFill>
                <a:srgbClr val="FFFFFF"/>
              </a:solidFill>
            </a:endParaRPr>
          </a:p>
        </p:txBody>
      </p:sp>
      <p:sp>
        <p:nvSpPr>
          <p:cNvPr id="94" name="Google Shape;94;p16"/>
          <p:cNvSpPr txBox="1">
            <a:spLocks noGrp="1"/>
          </p:cNvSpPr>
          <p:nvPr>
            <p:ph type="sldNum" idx="12"/>
          </p:nvPr>
        </p:nvSpPr>
        <p:spPr>
          <a:xfrm>
            <a:off x="8604400" y="4590300"/>
            <a:ext cx="539700" cy="553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4</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7"/>
          <p:cNvSpPr txBox="1">
            <a:spLocks noGrp="1"/>
          </p:cNvSpPr>
          <p:nvPr>
            <p:ph type="body" idx="1"/>
          </p:nvPr>
        </p:nvSpPr>
        <p:spPr>
          <a:xfrm>
            <a:off x="720450" y="2161800"/>
            <a:ext cx="7548600" cy="819900"/>
          </a:xfrm>
          <a:prstGeom prst="rect">
            <a:avLst/>
          </a:prstGeom>
          <a:noFill/>
        </p:spPr>
        <p:txBody>
          <a:bodyPr spcFirstLastPara="1" wrap="square" lIns="91425" tIns="91425" rIns="91425" bIns="91425" anchor="ctr" anchorCtr="0">
            <a:noAutofit/>
          </a:bodyPr>
          <a:lstStyle/>
          <a:p>
            <a:pPr marL="457200" lvl="0" indent="0" algn="l" rtl="0">
              <a:spcBef>
                <a:spcPts val="600"/>
              </a:spcBef>
              <a:spcAft>
                <a:spcPts val="0"/>
              </a:spcAft>
              <a:buNone/>
            </a:pPr>
            <a:r>
              <a:rPr lang="en" sz="2400" i="0">
                <a:solidFill>
                  <a:srgbClr val="333333"/>
                </a:solidFill>
                <a:latin typeface="Arial"/>
                <a:ea typeface="Arial"/>
                <a:cs typeface="Arial"/>
                <a:sym typeface="Arial"/>
              </a:rPr>
              <a:t>Artificial intelligence (AI)... is a branch of computer science that aims to imbue software with the ability to </a:t>
            </a:r>
            <a:r>
              <a:rPr lang="en" sz="2400" i="0">
                <a:solidFill>
                  <a:srgbClr val="FFFFFF"/>
                </a:solidFill>
                <a:latin typeface="Arial"/>
                <a:ea typeface="Arial"/>
                <a:cs typeface="Arial"/>
                <a:sym typeface="Arial"/>
              </a:rPr>
              <a:t>analyze</a:t>
            </a:r>
            <a:r>
              <a:rPr lang="en" sz="2400" i="0">
                <a:solidFill>
                  <a:srgbClr val="333333"/>
                </a:solidFill>
                <a:latin typeface="Arial"/>
                <a:ea typeface="Arial"/>
                <a:cs typeface="Arial"/>
                <a:sym typeface="Arial"/>
              </a:rPr>
              <a:t> its environment using either </a:t>
            </a:r>
            <a:r>
              <a:rPr lang="en" sz="2400" i="0">
                <a:solidFill>
                  <a:srgbClr val="FFFFFF"/>
                </a:solidFill>
                <a:latin typeface="Arial"/>
                <a:ea typeface="Arial"/>
                <a:cs typeface="Arial"/>
                <a:sym typeface="Arial"/>
              </a:rPr>
              <a:t>predetermined rules </a:t>
            </a:r>
            <a:r>
              <a:rPr lang="en" sz="2400" i="0">
                <a:solidFill>
                  <a:srgbClr val="000000"/>
                </a:solidFill>
                <a:latin typeface="Arial"/>
                <a:ea typeface="Arial"/>
                <a:cs typeface="Arial"/>
                <a:sym typeface="Arial"/>
              </a:rPr>
              <a:t>and </a:t>
            </a:r>
            <a:r>
              <a:rPr lang="en" sz="2400" i="0">
                <a:solidFill>
                  <a:srgbClr val="FFFFFF"/>
                </a:solidFill>
                <a:latin typeface="Arial"/>
                <a:ea typeface="Arial"/>
                <a:cs typeface="Arial"/>
                <a:sym typeface="Arial"/>
              </a:rPr>
              <a:t>search algorithms</a:t>
            </a:r>
            <a:r>
              <a:rPr lang="en" sz="2400" i="0">
                <a:solidFill>
                  <a:srgbClr val="333333"/>
                </a:solidFill>
                <a:latin typeface="Arial"/>
                <a:ea typeface="Arial"/>
                <a:cs typeface="Arial"/>
                <a:sym typeface="Arial"/>
              </a:rPr>
              <a:t>, or pattern recognizing machine learning models, and then </a:t>
            </a:r>
            <a:r>
              <a:rPr lang="en" sz="2400" i="0">
                <a:solidFill>
                  <a:srgbClr val="FFFFFF"/>
                </a:solidFill>
                <a:latin typeface="Arial"/>
                <a:ea typeface="Arial"/>
                <a:cs typeface="Arial"/>
                <a:sym typeface="Arial"/>
              </a:rPr>
              <a:t>make decisions</a:t>
            </a:r>
            <a:r>
              <a:rPr lang="en" sz="2400" i="0">
                <a:solidFill>
                  <a:srgbClr val="333333"/>
                </a:solidFill>
                <a:latin typeface="Arial"/>
                <a:ea typeface="Arial"/>
                <a:cs typeface="Arial"/>
                <a:sym typeface="Arial"/>
              </a:rPr>
              <a:t> based on those analyses.</a:t>
            </a:r>
            <a:endParaRPr sz="2400" i="0">
              <a:solidFill>
                <a:srgbClr val="333333"/>
              </a:solidFill>
              <a:latin typeface="Arial"/>
              <a:ea typeface="Arial"/>
              <a:cs typeface="Arial"/>
              <a:sym typeface="Arial"/>
            </a:endParaRPr>
          </a:p>
          <a:p>
            <a:pPr marL="457200" lvl="0" indent="0" algn="l" rtl="0">
              <a:spcBef>
                <a:spcPts val="600"/>
              </a:spcBef>
              <a:spcAft>
                <a:spcPts val="0"/>
              </a:spcAft>
              <a:buNone/>
            </a:pPr>
            <a:r>
              <a:rPr lang="en" sz="2400" i="0">
                <a:solidFill>
                  <a:srgbClr val="333333"/>
                </a:solidFill>
                <a:latin typeface="Arial"/>
                <a:ea typeface="Arial"/>
                <a:cs typeface="Arial"/>
                <a:sym typeface="Arial"/>
              </a:rPr>
              <a:t>										-Technopedia</a:t>
            </a:r>
            <a:endParaRPr sz="2400" i="0">
              <a:solidFill>
                <a:srgbClr val="333333"/>
              </a:solidFill>
              <a:latin typeface="Arial"/>
              <a:ea typeface="Arial"/>
              <a:cs typeface="Arial"/>
              <a:sym typeface="Arial"/>
            </a:endParaRPr>
          </a:p>
        </p:txBody>
      </p:sp>
      <p:sp>
        <p:nvSpPr>
          <p:cNvPr id="100" name="Google Shape;100;p17"/>
          <p:cNvSpPr txBox="1">
            <a:spLocks noGrp="1"/>
          </p:cNvSpPr>
          <p:nvPr>
            <p:ph type="sldNum" idx="12"/>
          </p:nvPr>
        </p:nvSpPr>
        <p:spPr>
          <a:xfrm>
            <a:off x="8604400" y="4590300"/>
            <a:ext cx="539700" cy="553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5</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18"/>
          <p:cNvSpPr txBox="1">
            <a:spLocks noGrp="1"/>
          </p:cNvSpPr>
          <p:nvPr>
            <p:ph type="ctrTitle"/>
          </p:nvPr>
        </p:nvSpPr>
        <p:spPr>
          <a:xfrm>
            <a:off x="685800" y="2726342"/>
            <a:ext cx="7772400" cy="11598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So what’s the buzz about Machine Learning?</a:t>
            </a:r>
            <a:endParaRPr/>
          </a:p>
        </p:txBody>
      </p:sp>
      <p:sp>
        <p:nvSpPr>
          <p:cNvPr id="106" name="Google Shape;106;p18"/>
          <p:cNvSpPr txBox="1">
            <a:spLocks noGrp="1"/>
          </p:cNvSpPr>
          <p:nvPr>
            <p:ph type="subTitle" idx="1"/>
          </p:nvPr>
        </p:nvSpPr>
        <p:spPr>
          <a:xfrm>
            <a:off x="685800" y="3830653"/>
            <a:ext cx="7772400" cy="78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7" name="Google Shape;107;p18"/>
          <p:cNvSpPr txBox="1"/>
          <p:nvPr/>
        </p:nvSpPr>
        <p:spPr>
          <a:xfrm>
            <a:off x="7811325" y="0"/>
            <a:ext cx="960900" cy="13905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9600">
                <a:solidFill>
                  <a:schemeClr val="dk1"/>
                </a:solidFill>
                <a:latin typeface="Raleway ExtraBold"/>
                <a:ea typeface="Raleway ExtraBold"/>
                <a:cs typeface="Raleway ExtraBold"/>
                <a:sym typeface="Raleway ExtraBold"/>
              </a:rPr>
              <a:t>7</a:t>
            </a:r>
            <a:endParaRPr sz="9600">
              <a:solidFill>
                <a:schemeClr val="dk1"/>
              </a:solidFill>
              <a:latin typeface="Raleway ExtraBold"/>
              <a:ea typeface="Raleway ExtraBold"/>
              <a:cs typeface="Raleway ExtraBold"/>
              <a:sym typeface="Raleway ExtraBold"/>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19"/>
          <p:cNvSpPr txBox="1">
            <a:spLocks noGrp="1"/>
          </p:cNvSpPr>
          <p:nvPr>
            <p:ph type="title"/>
          </p:nvPr>
        </p:nvSpPr>
        <p:spPr>
          <a:xfrm>
            <a:off x="922000" y="891775"/>
            <a:ext cx="6866100" cy="85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5700"/>
              <a:t>ML is a subset of AI</a:t>
            </a:r>
            <a:endParaRPr sz="5700"/>
          </a:p>
        </p:txBody>
      </p:sp>
      <p:sp>
        <p:nvSpPr>
          <p:cNvPr id="113" name="Google Shape;113;p19"/>
          <p:cNvSpPr txBox="1">
            <a:spLocks noGrp="1"/>
          </p:cNvSpPr>
          <p:nvPr>
            <p:ph type="body" idx="1"/>
          </p:nvPr>
        </p:nvSpPr>
        <p:spPr>
          <a:xfrm>
            <a:off x="922000" y="1885951"/>
            <a:ext cx="6866100" cy="2366100"/>
          </a:xfrm>
          <a:prstGeom prst="rect">
            <a:avLst/>
          </a:prstGeom>
        </p:spPr>
        <p:txBody>
          <a:bodyPr spcFirstLastPara="1" wrap="square" lIns="91425" tIns="91425" rIns="91425" bIns="91425" anchor="t" anchorCtr="0">
            <a:noAutofit/>
          </a:bodyPr>
          <a:lstStyle/>
          <a:p>
            <a:pPr marL="457200" lvl="0" indent="-342900" algn="l" rtl="0">
              <a:spcBef>
                <a:spcPts val="600"/>
              </a:spcBef>
              <a:spcAft>
                <a:spcPts val="0"/>
              </a:spcAft>
              <a:buSzPts val="1800"/>
              <a:buChar char="●"/>
            </a:pPr>
            <a:r>
              <a:rPr lang="en"/>
              <a:t>Machine learning is an application of artificial intelligence (AI) that provides systems the ability to automatically learn and improve from experience without being explicitly programmed. Machine learning </a:t>
            </a:r>
            <a:r>
              <a:rPr lang="en" b="1">
                <a:latin typeface="Raleway"/>
                <a:ea typeface="Raleway"/>
                <a:cs typeface="Raleway"/>
                <a:sym typeface="Raleway"/>
              </a:rPr>
              <a:t>focuses on the development of computer programs that can access data and use it learn for themselves</a:t>
            </a:r>
            <a:r>
              <a:rPr lang="en"/>
              <a:t>.– ExpertSystem</a:t>
            </a:r>
            <a:endParaRPr/>
          </a:p>
        </p:txBody>
      </p:sp>
      <p:sp>
        <p:nvSpPr>
          <p:cNvPr id="114" name="Google Shape;114;p19"/>
          <p:cNvSpPr txBox="1">
            <a:spLocks noGrp="1"/>
          </p:cNvSpPr>
          <p:nvPr>
            <p:ph type="sldNum" idx="12"/>
          </p:nvPr>
        </p:nvSpPr>
        <p:spPr>
          <a:xfrm>
            <a:off x="8604400" y="4590300"/>
            <a:ext cx="539700" cy="553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7</a:t>
            </a:fld>
            <a:endParaRPr/>
          </a:p>
        </p:txBody>
      </p:sp>
      <p:grpSp>
        <p:nvGrpSpPr>
          <p:cNvPr id="115" name="Google Shape;115;p19"/>
          <p:cNvGrpSpPr/>
          <p:nvPr/>
        </p:nvGrpSpPr>
        <p:grpSpPr>
          <a:xfrm>
            <a:off x="8119638" y="225980"/>
            <a:ext cx="539546" cy="879605"/>
            <a:chOff x="6730350" y="2315900"/>
            <a:chExt cx="257700" cy="420100"/>
          </a:xfrm>
        </p:grpSpPr>
        <p:sp>
          <p:nvSpPr>
            <p:cNvPr id="116" name="Google Shape;116;p19"/>
            <p:cNvSpPr/>
            <p:nvPr/>
          </p:nvSpPr>
          <p:spPr>
            <a:xfrm>
              <a:off x="6807900" y="2671250"/>
              <a:ext cx="102600" cy="22625"/>
            </a:xfrm>
            <a:custGeom>
              <a:avLst/>
              <a:gdLst/>
              <a:ahLst/>
              <a:cxnLst/>
              <a:rect l="l" t="t" r="r" b="b"/>
              <a:pathLst>
                <a:path w="4104" h="905" extrusionOk="0">
                  <a:moveTo>
                    <a:pt x="1" y="1"/>
                  </a:moveTo>
                  <a:lnTo>
                    <a:pt x="1" y="905"/>
                  </a:lnTo>
                  <a:lnTo>
                    <a:pt x="4104" y="905"/>
                  </a:lnTo>
                  <a:lnTo>
                    <a:pt x="4104"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19"/>
            <p:cNvSpPr/>
            <p:nvPr/>
          </p:nvSpPr>
          <p:spPr>
            <a:xfrm>
              <a:off x="6807900" y="2636450"/>
              <a:ext cx="102600" cy="22625"/>
            </a:xfrm>
            <a:custGeom>
              <a:avLst/>
              <a:gdLst/>
              <a:ahLst/>
              <a:cxnLst/>
              <a:rect l="l" t="t" r="r" b="b"/>
              <a:pathLst>
                <a:path w="4104" h="905" extrusionOk="0">
                  <a:moveTo>
                    <a:pt x="1" y="1"/>
                  </a:moveTo>
                  <a:lnTo>
                    <a:pt x="1" y="905"/>
                  </a:lnTo>
                  <a:lnTo>
                    <a:pt x="4104" y="905"/>
                  </a:lnTo>
                  <a:lnTo>
                    <a:pt x="4104"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19"/>
            <p:cNvSpPr/>
            <p:nvPr/>
          </p:nvSpPr>
          <p:spPr>
            <a:xfrm>
              <a:off x="6807900" y="2706075"/>
              <a:ext cx="102600" cy="29925"/>
            </a:xfrm>
            <a:custGeom>
              <a:avLst/>
              <a:gdLst/>
              <a:ahLst/>
              <a:cxnLst/>
              <a:rect l="l" t="t" r="r" b="b"/>
              <a:pathLst>
                <a:path w="4104" h="1197" extrusionOk="0">
                  <a:moveTo>
                    <a:pt x="1" y="0"/>
                  </a:moveTo>
                  <a:lnTo>
                    <a:pt x="1" y="171"/>
                  </a:lnTo>
                  <a:lnTo>
                    <a:pt x="25" y="318"/>
                  </a:lnTo>
                  <a:lnTo>
                    <a:pt x="98" y="464"/>
                  </a:lnTo>
                  <a:lnTo>
                    <a:pt x="196" y="586"/>
                  </a:lnTo>
                  <a:lnTo>
                    <a:pt x="343" y="660"/>
                  </a:lnTo>
                  <a:lnTo>
                    <a:pt x="1881" y="1172"/>
                  </a:lnTo>
                  <a:lnTo>
                    <a:pt x="2052" y="1197"/>
                  </a:lnTo>
                  <a:lnTo>
                    <a:pt x="2223" y="1172"/>
                  </a:lnTo>
                  <a:lnTo>
                    <a:pt x="3762" y="660"/>
                  </a:lnTo>
                  <a:lnTo>
                    <a:pt x="3908" y="586"/>
                  </a:lnTo>
                  <a:lnTo>
                    <a:pt x="4006" y="464"/>
                  </a:lnTo>
                  <a:lnTo>
                    <a:pt x="4079" y="318"/>
                  </a:lnTo>
                  <a:lnTo>
                    <a:pt x="4104" y="171"/>
                  </a:lnTo>
                  <a:lnTo>
                    <a:pt x="4104"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19;p19"/>
            <p:cNvSpPr/>
            <p:nvPr/>
          </p:nvSpPr>
          <p:spPr>
            <a:xfrm>
              <a:off x="6811575" y="2463675"/>
              <a:ext cx="95275" cy="160600"/>
            </a:xfrm>
            <a:custGeom>
              <a:avLst/>
              <a:gdLst/>
              <a:ahLst/>
              <a:cxnLst/>
              <a:rect l="l" t="t" r="r" b="b"/>
              <a:pathLst>
                <a:path w="3811" h="6424" extrusionOk="0">
                  <a:moveTo>
                    <a:pt x="1905" y="0"/>
                  </a:moveTo>
                  <a:lnTo>
                    <a:pt x="928" y="831"/>
                  </a:lnTo>
                  <a:lnTo>
                    <a:pt x="855" y="879"/>
                  </a:lnTo>
                  <a:lnTo>
                    <a:pt x="782" y="904"/>
                  </a:lnTo>
                  <a:lnTo>
                    <a:pt x="684" y="879"/>
                  </a:lnTo>
                  <a:lnTo>
                    <a:pt x="611" y="831"/>
                  </a:lnTo>
                  <a:lnTo>
                    <a:pt x="0" y="318"/>
                  </a:lnTo>
                  <a:lnTo>
                    <a:pt x="1319" y="6423"/>
                  </a:lnTo>
                  <a:lnTo>
                    <a:pt x="2491" y="6423"/>
                  </a:lnTo>
                  <a:lnTo>
                    <a:pt x="3810" y="318"/>
                  </a:lnTo>
                  <a:lnTo>
                    <a:pt x="3200" y="831"/>
                  </a:lnTo>
                  <a:lnTo>
                    <a:pt x="3126" y="879"/>
                  </a:lnTo>
                  <a:lnTo>
                    <a:pt x="3029" y="904"/>
                  </a:lnTo>
                  <a:lnTo>
                    <a:pt x="2955" y="879"/>
                  </a:lnTo>
                  <a:lnTo>
                    <a:pt x="2882" y="831"/>
                  </a:lnTo>
                  <a:lnTo>
                    <a:pt x="190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19"/>
            <p:cNvSpPr/>
            <p:nvPr/>
          </p:nvSpPr>
          <p:spPr>
            <a:xfrm>
              <a:off x="6730350" y="2315900"/>
              <a:ext cx="257700" cy="308375"/>
            </a:xfrm>
            <a:custGeom>
              <a:avLst/>
              <a:gdLst/>
              <a:ahLst/>
              <a:cxnLst/>
              <a:rect l="l" t="t" r="r" b="b"/>
              <a:pathLst>
                <a:path w="10308" h="12335" extrusionOk="0">
                  <a:moveTo>
                    <a:pt x="5154" y="1"/>
                  </a:moveTo>
                  <a:lnTo>
                    <a:pt x="4617" y="25"/>
                  </a:lnTo>
                  <a:lnTo>
                    <a:pt x="4128" y="98"/>
                  </a:lnTo>
                  <a:lnTo>
                    <a:pt x="3615" y="245"/>
                  </a:lnTo>
                  <a:lnTo>
                    <a:pt x="3151" y="416"/>
                  </a:lnTo>
                  <a:lnTo>
                    <a:pt x="2712" y="636"/>
                  </a:lnTo>
                  <a:lnTo>
                    <a:pt x="2272" y="880"/>
                  </a:lnTo>
                  <a:lnTo>
                    <a:pt x="1881" y="1173"/>
                  </a:lnTo>
                  <a:lnTo>
                    <a:pt x="1515" y="1515"/>
                  </a:lnTo>
                  <a:lnTo>
                    <a:pt x="1198" y="1881"/>
                  </a:lnTo>
                  <a:lnTo>
                    <a:pt x="880" y="2272"/>
                  </a:lnTo>
                  <a:lnTo>
                    <a:pt x="636" y="2687"/>
                  </a:lnTo>
                  <a:lnTo>
                    <a:pt x="416" y="3151"/>
                  </a:lnTo>
                  <a:lnTo>
                    <a:pt x="245" y="3615"/>
                  </a:lnTo>
                  <a:lnTo>
                    <a:pt x="123" y="4104"/>
                  </a:lnTo>
                  <a:lnTo>
                    <a:pt x="50" y="4617"/>
                  </a:lnTo>
                  <a:lnTo>
                    <a:pt x="1" y="5154"/>
                  </a:lnTo>
                  <a:lnTo>
                    <a:pt x="25" y="5423"/>
                  </a:lnTo>
                  <a:lnTo>
                    <a:pt x="50" y="5691"/>
                  </a:lnTo>
                  <a:lnTo>
                    <a:pt x="123" y="6204"/>
                  </a:lnTo>
                  <a:lnTo>
                    <a:pt x="245" y="6693"/>
                  </a:lnTo>
                  <a:lnTo>
                    <a:pt x="416" y="7132"/>
                  </a:lnTo>
                  <a:lnTo>
                    <a:pt x="636" y="7572"/>
                  </a:lnTo>
                  <a:lnTo>
                    <a:pt x="856" y="7963"/>
                  </a:lnTo>
                  <a:lnTo>
                    <a:pt x="1100" y="8353"/>
                  </a:lnTo>
                  <a:lnTo>
                    <a:pt x="1369" y="8744"/>
                  </a:lnTo>
                  <a:lnTo>
                    <a:pt x="1906" y="9526"/>
                  </a:lnTo>
                  <a:lnTo>
                    <a:pt x="2150" y="9941"/>
                  </a:lnTo>
                  <a:lnTo>
                    <a:pt x="2394" y="10356"/>
                  </a:lnTo>
                  <a:lnTo>
                    <a:pt x="2614" y="10796"/>
                  </a:lnTo>
                  <a:lnTo>
                    <a:pt x="2810" y="11284"/>
                  </a:lnTo>
                  <a:lnTo>
                    <a:pt x="2980" y="11797"/>
                  </a:lnTo>
                  <a:lnTo>
                    <a:pt x="3103" y="12334"/>
                  </a:lnTo>
                  <a:lnTo>
                    <a:pt x="4079" y="12334"/>
                  </a:lnTo>
                  <a:lnTo>
                    <a:pt x="3249" y="8500"/>
                  </a:lnTo>
                  <a:lnTo>
                    <a:pt x="2663" y="5642"/>
                  </a:lnTo>
                  <a:lnTo>
                    <a:pt x="2663" y="5520"/>
                  </a:lnTo>
                  <a:lnTo>
                    <a:pt x="2712" y="5423"/>
                  </a:lnTo>
                  <a:lnTo>
                    <a:pt x="2785" y="5374"/>
                  </a:lnTo>
                  <a:lnTo>
                    <a:pt x="2883" y="5349"/>
                  </a:lnTo>
                  <a:lnTo>
                    <a:pt x="2956" y="5349"/>
                  </a:lnTo>
                  <a:lnTo>
                    <a:pt x="3054" y="5398"/>
                  </a:lnTo>
                  <a:lnTo>
                    <a:pt x="4031" y="6253"/>
                  </a:lnTo>
                  <a:lnTo>
                    <a:pt x="4983" y="5398"/>
                  </a:lnTo>
                  <a:lnTo>
                    <a:pt x="5081" y="5349"/>
                  </a:lnTo>
                  <a:lnTo>
                    <a:pt x="5227" y="5349"/>
                  </a:lnTo>
                  <a:lnTo>
                    <a:pt x="5325" y="5398"/>
                  </a:lnTo>
                  <a:lnTo>
                    <a:pt x="6278" y="6253"/>
                  </a:lnTo>
                  <a:lnTo>
                    <a:pt x="7254" y="5398"/>
                  </a:lnTo>
                  <a:lnTo>
                    <a:pt x="7352" y="5349"/>
                  </a:lnTo>
                  <a:lnTo>
                    <a:pt x="7425" y="5349"/>
                  </a:lnTo>
                  <a:lnTo>
                    <a:pt x="7523" y="5374"/>
                  </a:lnTo>
                  <a:lnTo>
                    <a:pt x="7596" y="5423"/>
                  </a:lnTo>
                  <a:lnTo>
                    <a:pt x="7645" y="5520"/>
                  </a:lnTo>
                  <a:lnTo>
                    <a:pt x="7645" y="5642"/>
                  </a:lnTo>
                  <a:lnTo>
                    <a:pt x="7059" y="8500"/>
                  </a:lnTo>
                  <a:lnTo>
                    <a:pt x="6229" y="12334"/>
                  </a:lnTo>
                  <a:lnTo>
                    <a:pt x="7206" y="12334"/>
                  </a:lnTo>
                  <a:lnTo>
                    <a:pt x="7328" y="11797"/>
                  </a:lnTo>
                  <a:lnTo>
                    <a:pt x="7499" y="11284"/>
                  </a:lnTo>
                  <a:lnTo>
                    <a:pt x="7694" y="10796"/>
                  </a:lnTo>
                  <a:lnTo>
                    <a:pt x="7914" y="10356"/>
                  </a:lnTo>
                  <a:lnTo>
                    <a:pt x="8158" y="9941"/>
                  </a:lnTo>
                  <a:lnTo>
                    <a:pt x="8402" y="9526"/>
                  </a:lnTo>
                  <a:lnTo>
                    <a:pt x="8940" y="8744"/>
                  </a:lnTo>
                  <a:lnTo>
                    <a:pt x="9208" y="8353"/>
                  </a:lnTo>
                  <a:lnTo>
                    <a:pt x="9453" y="7963"/>
                  </a:lnTo>
                  <a:lnTo>
                    <a:pt x="9672" y="7572"/>
                  </a:lnTo>
                  <a:lnTo>
                    <a:pt x="9892" y="7132"/>
                  </a:lnTo>
                  <a:lnTo>
                    <a:pt x="10063" y="6693"/>
                  </a:lnTo>
                  <a:lnTo>
                    <a:pt x="10185" y="6204"/>
                  </a:lnTo>
                  <a:lnTo>
                    <a:pt x="10259" y="5691"/>
                  </a:lnTo>
                  <a:lnTo>
                    <a:pt x="10283" y="5423"/>
                  </a:lnTo>
                  <a:lnTo>
                    <a:pt x="10307" y="5154"/>
                  </a:lnTo>
                  <a:lnTo>
                    <a:pt x="10259" y="4617"/>
                  </a:lnTo>
                  <a:lnTo>
                    <a:pt x="10185" y="4104"/>
                  </a:lnTo>
                  <a:lnTo>
                    <a:pt x="10063" y="3615"/>
                  </a:lnTo>
                  <a:lnTo>
                    <a:pt x="9892" y="3151"/>
                  </a:lnTo>
                  <a:lnTo>
                    <a:pt x="9672" y="2687"/>
                  </a:lnTo>
                  <a:lnTo>
                    <a:pt x="9428" y="2272"/>
                  </a:lnTo>
                  <a:lnTo>
                    <a:pt x="9111" y="1881"/>
                  </a:lnTo>
                  <a:lnTo>
                    <a:pt x="8793" y="1515"/>
                  </a:lnTo>
                  <a:lnTo>
                    <a:pt x="8427" y="1173"/>
                  </a:lnTo>
                  <a:lnTo>
                    <a:pt x="8036" y="880"/>
                  </a:lnTo>
                  <a:lnTo>
                    <a:pt x="7596" y="636"/>
                  </a:lnTo>
                  <a:lnTo>
                    <a:pt x="7157" y="416"/>
                  </a:lnTo>
                  <a:lnTo>
                    <a:pt x="6693" y="245"/>
                  </a:lnTo>
                  <a:lnTo>
                    <a:pt x="6180" y="98"/>
                  </a:lnTo>
                  <a:lnTo>
                    <a:pt x="5691" y="25"/>
                  </a:lnTo>
                  <a:lnTo>
                    <a:pt x="5154"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0"/>
          <p:cNvSpPr txBox="1">
            <a:spLocks noGrp="1"/>
          </p:cNvSpPr>
          <p:nvPr>
            <p:ph type="title"/>
          </p:nvPr>
        </p:nvSpPr>
        <p:spPr>
          <a:xfrm>
            <a:off x="922000" y="891775"/>
            <a:ext cx="6866100" cy="85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5700"/>
              <a:t>Types of ML</a:t>
            </a:r>
            <a:endParaRPr sz="5700"/>
          </a:p>
        </p:txBody>
      </p:sp>
      <p:sp>
        <p:nvSpPr>
          <p:cNvPr id="126" name="Google Shape;126;p20"/>
          <p:cNvSpPr txBox="1">
            <a:spLocks noGrp="1"/>
          </p:cNvSpPr>
          <p:nvPr>
            <p:ph type="body" idx="1"/>
          </p:nvPr>
        </p:nvSpPr>
        <p:spPr>
          <a:xfrm>
            <a:off x="922000" y="1885951"/>
            <a:ext cx="6866100" cy="2366100"/>
          </a:xfrm>
          <a:prstGeom prst="rect">
            <a:avLst/>
          </a:prstGeom>
        </p:spPr>
        <p:txBody>
          <a:bodyPr spcFirstLastPara="1" wrap="square" lIns="91425" tIns="91425" rIns="91425" bIns="91425" anchor="t" anchorCtr="0">
            <a:noAutofit/>
          </a:bodyPr>
          <a:lstStyle/>
          <a:p>
            <a:pPr marL="457200" lvl="0" indent="-342900" algn="l" rtl="0">
              <a:spcBef>
                <a:spcPts val="600"/>
              </a:spcBef>
              <a:spcAft>
                <a:spcPts val="0"/>
              </a:spcAft>
              <a:buSzPts val="1800"/>
              <a:buChar char="●"/>
            </a:pPr>
            <a:r>
              <a:rPr lang="en" b="1">
                <a:latin typeface="Raleway"/>
                <a:ea typeface="Raleway"/>
                <a:cs typeface="Raleway"/>
                <a:sym typeface="Raleway"/>
              </a:rPr>
              <a:t>Supervised Learning:</a:t>
            </a:r>
            <a:r>
              <a:rPr lang="en"/>
              <a:t> Uses a set of input values with their labels to train your model. A common example could be using information about a house such as the number of rooms, size, location, to predict its final price. Since we already have information about the input variables (the rooms, size, location, etc) and final output variables (the house prices, we can train our model)</a:t>
            </a:r>
            <a:endParaRPr/>
          </a:p>
        </p:txBody>
      </p:sp>
      <p:sp>
        <p:nvSpPr>
          <p:cNvPr id="127" name="Google Shape;127;p20"/>
          <p:cNvSpPr txBox="1">
            <a:spLocks noGrp="1"/>
          </p:cNvSpPr>
          <p:nvPr>
            <p:ph type="sldNum" idx="12"/>
          </p:nvPr>
        </p:nvSpPr>
        <p:spPr>
          <a:xfrm>
            <a:off x="8604400" y="4590300"/>
            <a:ext cx="539700" cy="553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8</a:t>
            </a:fld>
            <a:endParaRPr/>
          </a:p>
        </p:txBody>
      </p:sp>
      <p:grpSp>
        <p:nvGrpSpPr>
          <p:cNvPr id="128" name="Google Shape;128;p20"/>
          <p:cNvGrpSpPr/>
          <p:nvPr/>
        </p:nvGrpSpPr>
        <p:grpSpPr>
          <a:xfrm>
            <a:off x="8119638" y="225980"/>
            <a:ext cx="539546" cy="879605"/>
            <a:chOff x="6730350" y="2315900"/>
            <a:chExt cx="257700" cy="420100"/>
          </a:xfrm>
        </p:grpSpPr>
        <p:sp>
          <p:nvSpPr>
            <p:cNvPr id="129" name="Google Shape;129;p20"/>
            <p:cNvSpPr/>
            <p:nvPr/>
          </p:nvSpPr>
          <p:spPr>
            <a:xfrm>
              <a:off x="6807900" y="2671250"/>
              <a:ext cx="102600" cy="22625"/>
            </a:xfrm>
            <a:custGeom>
              <a:avLst/>
              <a:gdLst/>
              <a:ahLst/>
              <a:cxnLst/>
              <a:rect l="l" t="t" r="r" b="b"/>
              <a:pathLst>
                <a:path w="4104" h="905" extrusionOk="0">
                  <a:moveTo>
                    <a:pt x="1" y="1"/>
                  </a:moveTo>
                  <a:lnTo>
                    <a:pt x="1" y="905"/>
                  </a:lnTo>
                  <a:lnTo>
                    <a:pt x="4104" y="905"/>
                  </a:lnTo>
                  <a:lnTo>
                    <a:pt x="4104"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20"/>
            <p:cNvSpPr/>
            <p:nvPr/>
          </p:nvSpPr>
          <p:spPr>
            <a:xfrm>
              <a:off x="6807900" y="2636450"/>
              <a:ext cx="102600" cy="22625"/>
            </a:xfrm>
            <a:custGeom>
              <a:avLst/>
              <a:gdLst/>
              <a:ahLst/>
              <a:cxnLst/>
              <a:rect l="l" t="t" r="r" b="b"/>
              <a:pathLst>
                <a:path w="4104" h="905" extrusionOk="0">
                  <a:moveTo>
                    <a:pt x="1" y="1"/>
                  </a:moveTo>
                  <a:lnTo>
                    <a:pt x="1" y="905"/>
                  </a:lnTo>
                  <a:lnTo>
                    <a:pt x="4104" y="905"/>
                  </a:lnTo>
                  <a:lnTo>
                    <a:pt x="4104"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31;p20"/>
            <p:cNvSpPr/>
            <p:nvPr/>
          </p:nvSpPr>
          <p:spPr>
            <a:xfrm>
              <a:off x="6807900" y="2706075"/>
              <a:ext cx="102600" cy="29925"/>
            </a:xfrm>
            <a:custGeom>
              <a:avLst/>
              <a:gdLst/>
              <a:ahLst/>
              <a:cxnLst/>
              <a:rect l="l" t="t" r="r" b="b"/>
              <a:pathLst>
                <a:path w="4104" h="1197" extrusionOk="0">
                  <a:moveTo>
                    <a:pt x="1" y="0"/>
                  </a:moveTo>
                  <a:lnTo>
                    <a:pt x="1" y="171"/>
                  </a:lnTo>
                  <a:lnTo>
                    <a:pt x="25" y="318"/>
                  </a:lnTo>
                  <a:lnTo>
                    <a:pt x="98" y="464"/>
                  </a:lnTo>
                  <a:lnTo>
                    <a:pt x="196" y="586"/>
                  </a:lnTo>
                  <a:lnTo>
                    <a:pt x="343" y="660"/>
                  </a:lnTo>
                  <a:lnTo>
                    <a:pt x="1881" y="1172"/>
                  </a:lnTo>
                  <a:lnTo>
                    <a:pt x="2052" y="1197"/>
                  </a:lnTo>
                  <a:lnTo>
                    <a:pt x="2223" y="1172"/>
                  </a:lnTo>
                  <a:lnTo>
                    <a:pt x="3762" y="660"/>
                  </a:lnTo>
                  <a:lnTo>
                    <a:pt x="3908" y="586"/>
                  </a:lnTo>
                  <a:lnTo>
                    <a:pt x="4006" y="464"/>
                  </a:lnTo>
                  <a:lnTo>
                    <a:pt x="4079" y="318"/>
                  </a:lnTo>
                  <a:lnTo>
                    <a:pt x="4104" y="171"/>
                  </a:lnTo>
                  <a:lnTo>
                    <a:pt x="4104"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132;p20"/>
            <p:cNvSpPr/>
            <p:nvPr/>
          </p:nvSpPr>
          <p:spPr>
            <a:xfrm>
              <a:off x="6811575" y="2463675"/>
              <a:ext cx="95275" cy="160600"/>
            </a:xfrm>
            <a:custGeom>
              <a:avLst/>
              <a:gdLst/>
              <a:ahLst/>
              <a:cxnLst/>
              <a:rect l="l" t="t" r="r" b="b"/>
              <a:pathLst>
                <a:path w="3811" h="6424" extrusionOk="0">
                  <a:moveTo>
                    <a:pt x="1905" y="0"/>
                  </a:moveTo>
                  <a:lnTo>
                    <a:pt x="928" y="831"/>
                  </a:lnTo>
                  <a:lnTo>
                    <a:pt x="855" y="879"/>
                  </a:lnTo>
                  <a:lnTo>
                    <a:pt x="782" y="904"/>
                  </a:lnTo>
                  <a:lnTo>
                    <a:pt x="684" y="879"/>
                  </a:lnTo>
                  <a:lnTo>
                    <a:pt x="611" y="831"/>
                  </a:lnTo>
                  <a:lnTo>
                    <a:pt x="0" y="318"/>
                  </a:lnTo>
                  <a:lnTo>
                    <a:pt x="1319" y="6423"/>
                  </a:lnTo>
                  <a:lnTo>
                    <a:pt x="2491" y="6423"/>
                  </a:lnTo>
                  <a:lnTo>
                    <a:pt x="3810" y="318"/>
                  </a:lnTo>
                  <a:lnTo>
                    <a:pt x="3200" y="831"/>
                  </a:lnTo>
                  <a:lnTo>
                    <a:pt x="3126" y="879"/>
                  </a:lnTo>
                  <a:lnTo>
                    <a:pt x="3029" y="904"/>
                  </a:lnTo>
                  <a:lnTo>
                    <a:pt x="2955" y="879"/>
                  </a:lnTo>
                  <a:lnTo>
                    <a:pt x="2882" y="831"/>
                  </a:lnTo>
                  <a:lnTo>
                    <a:pt x="190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133;p20"/>
            <p:cNvSpPr/>
            <p:nvPr/>
          </p:nvSpPr>
          <p:spPr>
            <a:xfrm>
              <a:off x="6730350" y="2315900"/>
              <a:ext cx="257700" cy="308375"/>
            </a:xfrm>
            <a:custGeom>
              <a:avLst/>
              <a:gdLst/>
              <a:ahLst/>
              <a:cxnLst/>
              <a:rect l="l" t="t" r="r" b="b"/>
              <a:pathLst>
                <a:path w="10308" h="12335" extrusionOk="0">
                  <a:moveTo>
                    <a:pt x="5154" y="1"/>
                  </a:moveTo>
                  <a:lnTo>
                    <a:pt x="4617" y="25"/>
                  </a:lnTo>
                  <a:lnTo>
                    <a:pt x="4128" y="98"/>
                  </a:lnTo>
                  <a:lnTo>
                    <a:pt x="3615" y="245"/>
                  </a:lnTo>
                  <a:lnTo>
                    <a:pt x="3151" y="416"/>
                  </a:lnTo>
                  <a:lnTo>
                    <a:pt x="2712" y="636"/>
                  </a:lnTo>
                  <a:lnTo>
                    <a:pt x="2272" y="880"/>
                  </a:lnTo>
                  <a:lnTo>
                    <a:pt x="1881" y="1173"/>
                  </a:lnTo>
                  <a:lnTo>
                    <a:pt x="1515" y="1515"/>
                  </a:lnTo>
                  <a:lnTo>
                    <a:pt x="1198" y="1881"/>
                  </a:lnTo>
                  <a:lnTo>
                    <a:pt x="880" y="2272"/>
                  </a:lnTo>
                  <a:lnTo>
                    <a:pt x="636" y="2687"/>
                  </a:lnTo>
                  <a:lnTo>
                    <a:pt x="416" y="3151"/>
                  </a:lnTo>
                  <a:lnTo>
                    <a:pt x="245" y="3615"/>
                  </a:lnTo>
                  <a:lnTo>
                    <a:pt x="123" y="4104"/>
                  </a:lnTo>
                  <a:lnTo>
                    <a:pt x="50" y="4617"/>
                  </a:lnTo>
                  <a:lnTo>
                    <a:pt x="1" y="5154"/>
                  </a:lnTo>
                  <a:lnTo>
                    <a:pt x="25" y="5423"/>
                  </a:lnTo>
                  <a:lnTo>
                    <a:pt x="50" y="5691"/>
                  </a:lnTo>
                  <a:lnTo>
                    <a:pt x="123" y="6204"/>
                  </a:lnTo>
                  <a:lnTo>
                    <a:pt x="245" y="6693"/>
                  </a:lnTo>
                  <a:lnTo>
                    <a:pt x="416" y="7132"/>
                  </a:lnTo>
                  <a:lnTo>
                    <a:pt x="636" y="7572"/>
                  </a:lnTo>
                  <a:lnTo>
                    <a:pt x="856" y="7963"/>
                  </a:lnTo>
                  <a:lnTo>
                    <a:pt x="1100" y="8353"/>
                  </a:lnTo>
                  <a:lnTo>
                    <a:pt x="1369" y="8744"/>
                  </a:lnTo>
                  <a:lnTo>
                    <a:pt x="1906" y="9526"/>
                  </a:lnTo>
                  <a:lnTo>
                    <a:pt x="2150" y="9941"/>
                  </a:lnTo>
                  <a:lnTo>
                    <a:pt x="2394" y="10356"/>
                  </a:lnTo>
                  <a:lnTo>
                    <a:pt x="2614" y="10796"/>
                  </a:lnTo>
                  <a:lnTo>
                    <a:pt x="2810" y="11284"/>
                  </a:lnTo>
                  <a:lnTo>
                    <a:pt x="2980" y="11797"/>
                  </a:lnTo>
                  <a:lnTo>
                    <a:pt x="3103" y="12334"/>
                  </a:lnTo>
                  <a:lnTo>
                    <a:pt x="4079" y="12334"/>
                  </a:lnTo>
                  <a:lnTo>
                    <a:pt x="3249" y="8500"/>
                  </a:lnTo>
                  <a:lnTo>
                    <a:pt x="2663" y="5642"/>
                  </a:lnTo>
                  <a:lnTo>
                    <a:pt x="2663" y="5520"/>
                  </a:lnTo>
                  <a:lnTo>
                    <a:pt x="2712" y="5423"/>
                  </a:lnTo>
                  <a:lnTo>
                    <a:pt x="2785" y="5374"/>
                  </a:lnTo>
                  <a:lnTo>
                    <a:pt x="2883" y="5349"/>
                  </a:lnTo>
                  <a:lnTo>
                    <a:pt x="2956" y="5349"/>
                  </a:lnTo>
                  <a:lnTo>
                    <a:pt x="3054" y="5398"/>
                  </a:lnTo>
                  <a:lnTo>
                    <a:pt x="4031" y="6253"/>
                  </a:lnTo>
                  <a:lnTo>
                    <a:pt x="4983" y="5398"/>
                  </a:lnTo>
                  <a:lnTo>
                    <a:pt x="5081" y="5349"/>
                  </a:lnTo>
                  <a:lnTo>
                    <a:pt x="5227" y="5349"/>
                  </a:lnTo>
                  <a:lnTo>
                    <a:pt x="5325" y="5398"/>
                  </a:lnTo>
                  <a:lnTo>
                    <a:pt x="6278" y="6253"/>
                  </a:lnTo>
                  <a:lnTo>
                    <a:pt x="7254" y="5398"/>
                  </a:lnTo>
                  <a:lnTo>
                    <a:pt x="7352" y="5349"/>
                  </a:lnTo>
                  <a:lnTo>
                    <a:pt x="7425" y="5349"/>
                  </a:lnTo>
                  <a:lnTo>
                    <a:pt x="7523" y="5374"/>
                  </a:lnTo>
                  <a:lnTo>
                    <a:pt x="7596" y="5423"/>
                  </a:lnTo>
                  <a:lnTo>
                    <a:pt x="7645" y="5520"/>
                  </a:lnTo>
                  <a:lnTo>
                    <a:pt x="7645" y="5642"/>
                  </a:lnTo>
                  <a:lnTo>
                    <a:pt x="7059" y="8500"/>
                  </a:lnTo>
                  <a:lnTo>
                    <a:pt x="6229" y="12334"/>
                  </a:lnTo>
                  <a:lnTo>
                    <a:pt x="7206" y="12334"/>
                  </a:lnTo>
                  <a:lnTo>
                    <a:pt x="7328" y="11797"/>
                  </a:lnTo>
                  <a:lnTo>
                    <a:pt x="7499" y="11284"/>
                  </a:lnTo>
                  <a:lnTo>
                    <a:pt x="7694" y="10796"/>
                  </a:lnTo>
                  <a:lnTo>
                    <a:pt x="7914" y="10356"/>
                  </a:lnTo>
                  <a:lnTo>
                    <a:pt x="8158" y="9941"/>
                  </a:lnTo>
                  <a:lnTo>
                    <a:pt x="8402" y="9526"/>
                  </a:lnTo>
                  <a:lnTo>
                    <a:pt x="8940" y="8744"/>
                  </a:lnTo>
                  <a:lnTo>
                    <a:pt x="9208" y="8353"/>
                  </a:lnTo>
                  <a:lnTo>
                    <a:pt x="9453" y="7963"/>
                  </a:lnTo>
                  <a:lnTo>
                    <a:pt x="9672" y="7572"/>
                  </a:lnTo>
                  <a:lnTo>
                    <a:pt x="9892" y="7132"/>
                  </a:lnTo>
                  <a:lnTo>
                    <a:pt x="10063" y="6693"/>
                  </a:lnTo>
                  <a:lnTo>
                    <a:pt x="10185" y="6204"/>
                  </a:lnTo>
                  <a:lnTo>
                    <a:pt x="10259" y="5691"/>
                  </a:lnTo>
                  <a:lnTo>
                    <a:pt x="10283" y="5423"/>
                  </a:lnTo>
                  <a:lnTo>
                    <a:pt x="10307" y="5154"/>
                  </a:lnTo>
                  <a:lnTo>
                    <a:pt x="10259" y="4617"/>
                  </a:lnTo>
                  <a:lnTo>
                    <a:pt x="10185" y="4104"/>
                  </a:lnTo>
                  <a:lnTo>
                    <a:pt x="10063" y="3615"/>
                  </a:lnTo>
                  <a:lnTo>
                    <a:pt x="9892" y="3151"/>
                  </a:lnTo>
                  <a:lnTo>
                    <a:pt x="9672" y="2687"/>
                  </a:lnTo>
                  <a:lnTo>
                    <a:pt x="9428" y="2272"/>
                  </a:lnTo>
                  <a:lnTo>
                    <a:pt x="9111" y="1881"/>
                  </a:lnTo>
                  <a:lnTo>
                    <a:pt x="8793" y="1515"/>
                  </a:lnTo>
                  <a:lnTo>
                    <a:pt x="8427" y="1173"/>
                  </a:lnTo>
                  <a:lnTo>
                    <a:pt x="8036" y="880"/>
                  </a:lnTo>
                  <a:lnTo>
                    <a:pt x="7596" y="636"/>
                  </a:lnTo>
                  <a:lnTo>
                    <a:pt x="7157" y="416"/>
                  </a:lnTo>
                  <a:lnTo>
                    <a:pt x="6693" y="245"/>
                  </a:lnTo>
                  <a:lnTo>
                    <a:pt x="6180" y="98"/>
                  </a:lnTo>
                  <a:lnTo>
                    <a:pt x="5691" y="25"/>
                  </a:lnTo>
                  <a:lnTo>
                    <a:pt x="5154"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21"/>
          <p:cNvSpPr txBox="1">
            <a:spLocks noGrp="1"/>
          </p:cNvSpPr>
          <p:nvPr>
            <p:ph type="title"/>
          </p:nvPr>
        </p:nvSpPr>
        <p:spPr>
          <a:xfrm>
            <a:off x="922000" y="891775"/>
            <a:ext cx="6866100" cy="85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5700"/>
              <a:t>Types of ML</a:t>
            </a:r>
            <a:endParaRPr sz="5700"/>
          </a:p>
        </p:txBody>
      </p:sp>
      <p:sp>
        <p:nvSpPr>
          <p:cNvPr id="139" name="Google Shape;139;p21"/>
          <p:cNvSpPr txBox="1">
            <a:spLocks noGrp="1"/>
          </p:cNvSpPr>
          <p:nvPr>
            <p:ph type="body" idx="1"/>
          </p:nvPr>
        </p:nvSpPr>
        <p:spPr>
          <a:xfrm>
            <a:off x="922000" y="1885951"/>
            <a:ext cx="6866100" cy="2366100"/>
          </a:xfrm>
          <a:prstGeom prst="rect">
            <a:avLst/>
          </a:prstGeom>
        </p:spPr>
        <p:txBody>
          <a:bodyPr spcFirstLastPara="1" wrap="square" lIns="91425" tIns="91425" rIns="91425" bIns="91425" anchor="t" anchorCtr="0">
            <a:noAutofit/>
          </a:bodyPr>
          <a:lstStyle/>
          <a:p>
            <a:pPr marL="457200" lvl="0" indent="-342900" algn="l" rtl="0">
              <a:spcBef>
                <a:spcPts val="600"/>
              </a:spcBef>
              <a:spcAft>
                <a:spcPts val="0"/>
              </a:spcAft>
              <a:buSzPts val="1800"/>
              <a:buChar char="●"/>
            </a:pPr>
            <a:r>
              <a:rPr lang="en" b="1">
                <a:latin typeface="Raleway"/>
                <a:ea typeface="Raleway"/>
                <a:cs typeface="Raleway"/>
                <a:sym typeface="Raleway"/>
              </a:rPr>
              <a:t>Unsupervised Learning</a:t>
            </a:r>
            <a:r>
              <a:rPr lang="en"/>
              <a:t>: Sometimes we don’t have output labels available in our dataset and we wish to group our data into sections. A common example of such a scenario is having a movies dataset with lots of features on the movies such as their genre, rating, target audience, etc, and then grouping movies that are similar to each other with each other</a:t>
            </a:r>
            <a:endParaRPr/>
          </a:p>
        </p:txBody>
      </p:sp>
      <p:sp>
        <p:nvSpPr>
          <p:cNvPr id="140" name="Google Shape;140;p21"/>
          <p:cNvSpPr txBox="1">
            <a:spLocks noGrp="1"/>
          </p:cNvSpPr>
          <p:nvPr>
            <p:ph type="sldNum" idx="12"/>
          </p:nvPr>
        </p:nvSpPr>
        <p:spPr>
          <a:xfrm>
            <a:off x="8604400" y="4590300"/>
            <a:ext cx="539700" cy="553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9</a:t>
            </a:fld>
            <a:endParaRPr/>
          </a:p>
        </p:txBody>
      </p:sp>
      <p:grpSp>
        <p:nvGrpSpPr>
          <p:cNvPr id="141" name="Google Shape;141;p21"/>
          <p:cNvGrpSpPr/>
          <p:nvPr/>
        </p:nvGrpSpPr>
        <p:grpSpPr>
          <a:xfrm>
            <a:off x="8119638" y="225980"/>
            <a:ext cx="539546" cy="879605"/>
            <a:chOff x="6730350" y="2315900"/>
            <a:chExt cx="257700" cy="420100"/>
          </a:xfrm>
        </p:grpSpPr>
        <p:sp>
          <p:nvSpPr>
            <p:cNvPr id="142" name="Google Shape;142;p21"/>
            <p:cNvSpPr/>
            <p:nvPr/>
          </p:nvSpPr>
          <p:spPr>
            <a:xfrm>
              <a:off x="6807900" y="2671250"/>
              <a:ext cx="102600" cy="22625"/>
            </a:xfrm>
            <a:custGeom>
              <a:avLst/>
              <a:gdLst/>
              <a:ahLst/>
              <a:cxnLst/>
              <a:rect l="l" t="t" r="r" b="b"/>
              <a:pathLst>
                <a:path w="4104" h="905" extrusionOk="0">
                  <a:moveTo>
                    <a:pt x="1" y="1"/>
                  </a:moveTo>
                  <a:lnTo>
                    <a:pt x="1" y="905"/>
                  </a:lnTo>
                  <a:lnTo>
                    <a:pt x="4104" y="905"/>
                  </a:lnTo>
                  <a:lnTo>
                    <a:pt x="4104"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43;p21"/>
            <p:cNvSpPr/>
            <p:nvPr/>
          </p:nvSpPr>
          <p:spPr>
            <a:xfrm>
              <a:off x="6807900" y="2636450"/>
              <a:ext cx="102600" cy="22625"/>
            </a:xfrm>
            <a:custGeom>
              <a:avLst/>
              <a:gdLst/>
              <a:ahLst/>
              <a:cxnLst/>
              <a:rect l="l" t="t" r="r" b="b"/>
              <a:pathLst>
                <a:path w="4104" h="905" extrusionOk="0">
                  <a:moveTo>
                    <a:pt x="1" y="1"/>
                  </a:moveTo>
                  <a:lnTo>
                    <a:pt x="1" y="905"/>
                  </a:lnTo>
                  <a:lnTo>
                    <a:pt x="4104" y="905"/>
                  </a:lnTo>
                  <a:lnTo>
                    <a:pt x="4104"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44;p21"/>
            <p:cNvSpPr/>
            <p:nvPr/>
          </p:nvSpPr>
          <p:spPr>
            <a:xfrm>
              <a:off x="6807900" y="2706075"/>
              <a:ext cx="102600" cy="29925"/>
            </a:xfrm>
            <a:custGeom>
              <a:avLst/>
              <a:gdLst/>
              <a:ahLst/>
              <a:cxnLst/>
              <a:rect l="l" t="t" r="r" b="b"/>
              <a:pathLst>
                <a:path w="4104" h="1197" extrusionOk="0">
                  <a:moveTo>
                    <a:pt x="1" y="0"/>
                  </a:moveTo>
                  <a:lnTo>
                    <a:pt x="1" y="171"/>
                  </a:lnTo>
                  <a:lnTo>
                    <a:pt x="25" y="318"/>
                  </a:lnTo>
                  <a:lnTo>
                    <a:pt x="98" y="464"/>
                  </a:lnTo>
                  <a:lnTo>
                    <a:pt x="196" y="586"/>
                  </a:lnTo>
                  <a:lnTo>
                    <a:pt x="343" y="660"/>
                  </a:lnTo>
                  <a:lnTo>
                    <a:pt x="1881" y="1172"/>
                  </a:lnTo>
                  <a:lnTo>
                    <a:pt x="2052" y="1197"/>
                  </a:lnTo>
                  <a:lnTo>
                    <a:pt x="2223" y="1172"/>
                  </a:lnTo>
                  <a:lnTo>
                    <a:pt x="3762" y="660"/>
                  </a:lnTo>
                  <a:lnTo>
                    <a:pt x="3908" y="586"/>
                  </a:lnTo>
                  <a:lnTo>
                    <a:pt x="4006" y="464"/>
                  </a:lnTo>
                  <a:lnTo>
                    <a:pt x="4079" y="318"/>
                  </a:lnTo>
                  <a:lnTo>
                    <a:pt x="4104" y="171"/>
                  </a:lnTo>
                  <a:lnTo>
                    <a:pt x="4104"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21"/>
            <p:cNvSpPr/>
            <p:nvPr/>
          </p:nvSpPr>
          <p:spPr>
            <a:xfrm>
              <a:off x="6811575" y="2463675"/>
              <a:ext cx="95275" cy="160600"/>
            </a:xfrm>
            <a:custGeom>
              <a:avLst/>
              <a:gdLst/>
              <a:ahLst/>
              <a:cxnLst/>
              <a:rect l="l" t="t" r="r" b="b"/>
              <a:pathLst>
                <a:path w="3811" h="6424" extrusionOk="0">
                  <a:moveTo>
                    <a:pt x="1905" y="0"/>
                  </a:moveTo>
                  <a:lnTo>
                    <a:pt x="928" y="831"/>
                  </a:lnTo>
                  <a:lnTo>
                    <a:pt x="855" y="879"/>
                  </a:lnTo>
                  <a:lnTo>
                    <a:pt x="782" y="904"/>
                  </a:lnTo>
                  <a:lnTo>
                    <a:pt x="684" y="879"/>
                  </a:lnTo>
                  <a:lnTo>
                    <a:pt x="611" y="831"/>
                  </a:lnTo>
                  <a:lnTo>
                    <a:pt x="0" y="318"/>
                  </a:lnTo>
                  <a:lnTo>
                    <a:pt x="1319" y="6423"/>
                  </a:lnTo>
                  <a:lnTo>
                    <a:pt x="2491" y="6423"/>
                  </a:lnTo>
                  <a:lnTo>
                    <a:pt x="3810" y="318"/>
                  </a:lnTo>
                  <a:lnTo>
                    <a:pt x="3200" y="831"/>
                  </a:lnTo>
                  <a:lnTo>
                    <a:pt x="3126" y="879"/>
                  </a:lnTo>
                  <a:lnTo>
                    <a:pt x="3029" y="904"/>
                  </a:lnTo>
                  <a:lnTo>
                    <a:pt x="2955" y="879"/>
                  </a:lnTo>
                  <a:lnTo>
                    <a:pt x="2882" y="831"/>
                  </a:lnTo>
                  <a:lnTo>
                    <a:pt x="190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21"/>
            <p:cNvSpPr/>
            <p:nvPr/>
          </p:nvSpPr>
          <p:spPr>
            <a:xfrm>
              <a:off x="6730350" y="2315900"/>
              <a:ext cx="257700" cy="308375"/>
            </a:xfrm>
            <a:custGeom>
              <a:avLst/>
              <a:gdLst/>
              <a:ahLst/>
              <a:cxnLst/>
              <a:rect l="l" t="t" r="r" b="b"/>
              <a:pathLst>
                <a:path w="10308" h="12335" extrusionOk="0">
                  <a:moveTo>
                    <a:pt x="5154" y="1"/>
                  </a:moveTo>
                  <a:lnTo>
                    <a:pt x="4617" y="25"/>
                  </a:lnTo>
                  <a:lnTo>
                    <a:pt x="4128" y="98"/>
                  </a:lnTo>
                  <a:lnTo>
                    <a:pt x="3615" y="245"/>
                  </a:lnTo>
                  <a:lnTo>
                    <a:pt x="3151" y="416"/>
                  </a:lnTo>
                  <a:lnTo>
                    <a:pt x="2712" y="636"/>
                  </a:lnTo>
                  <a:lnTo>
                    <a:pt x="2272" y="880"/>
                  </a:lnTo>
                  <a:lnTo>
                    <a:pt x="1881" y="1173"/>
                  </a:lnTo>
                  <a:lnTo>
                    <a:pt x="1515" y="1515"/>
                  </a:lnTo>
                  <a:lnTo>
                    <a:pt x="1198" y="1881"/>
                  </a:lnTo>
                  <a:lnTo>
                    <a:pt x="880" y="2272"/>
                  </a:lnTo>
                  <a:lnTo>
                    <a:pt x="636" y="2687"/>
                  </a:lnTo>
                  <a:lnTo>
                    <a:pt x="416" y="3151"/>
                  </a:lnTo>
                  <a:lnTo>
                    <a:pt x="245" y="3615"/>
                  </a:lnTo>
                  <a:lnTo>
                    <a:pt x="123" y="4104"/>
                  </a:lnTo>
                  <a:lnTo>
                    <a:pt x="50" y="4617"/>
                  </a:lnTo>
                  <a:lnTo>
                    <a:pt x="1" y="5154"/>
                  </a:lnTo>
                  <a:lnTo>
                    <a:pt x="25" y="5423"/>
                  </a:lnTo>
                  <a:lnTo>
                    <a:pt x="50" y="5691"/>
                  </a:lnTo>
                  <a:lnTo>
                    <a:pt x="123" y="6204"/>
                  </a:lnTo>
                  <a:lnTo>
                    <a:pt x="245" y="6693"/>
                  </a:lnTo>
                  <a:lnTo>
                    <a:pt x="416" y="7132"/>
                  </a:lnTo>
                  <a:lnTo>
                    <a:pt x="636" y="7572"/>
                  </a:lnTo>
                  <a:lnTo>
                    <a:pt x="856" y="7963"/>
                  </a:lnTo>
                  <a:lnTo>
                    <a:pt x="1100" y="8353"/>
                  </a:lnTo>
                  <a:lnTo>
                    <a:pt x="1369" y="8744"/>
                  </a:lnTo>
                  <a:lnTo>
                    <a:pt x="1906" y="9526"/>
                  </a:lnTo>
                  <a:lnTo>
                    <a:pt x="2150" y="9941"/>
                  </a:lnTo>
                  <a:lnTo>
                    <a:pt x="2394" y="10356"/>
                  </a:lnTo>
                  <a:lnTo>
                    <a:pt x="2614" y="10796"/>
                  </a:lnTo>
                  <a:lnTo>
                    <a:pt x="2810" y="11284"/>
                  </a:lnTo>
                  <a:lnTo>
                    <a:pt x="2980" y="11797"/>
                  </a:lnTo>
                  <a:lnTo>
                    <a:pt x="3103" y="12334"/>
                  </a:lnTo>
                  <a:lnTo>
                    <a:pt x="4079" y="12334"/>
                  </a:lnTo>
                  <a:lnTo>
                    <a:pt x="3249" y="8500"/>
                  </a:lnTo>
                  <a:lnTo>
                    <a:pt x="2663" y="5642"/>
                  </a:lnTo>
                  <a:lnTo>
                    <a:pt x="2663" y="5520"/>
                  </a:lnTo>
                  <a:lnTo>
                    <a:pt x="2712" y="5423"/>
                  </a:lnTo>
                  <a:lnTo>
                    <a:pt x="2785" y="5374"/>
                  </a:lnTo>
                  <a:lnTo>
                    <a:pt x="2883" y="5349"/>
                  </a:lnTo>
                  <a:lnTo>
                    <a:pt x="2956" y="5349"/>
                  </a:lnTo>
                  <a:lnTo>
                    <a:pt x="3054" y="5398"/>
                  </a:lnTo>
                  <a:lnTo>
                    <a:pt x="4031" y="6253"/>
                  </a:lnTo>
                  <a:lnTo>
                    <a:pt x="4983" y="5398"/>
                  </a:lnTo>
                  <a:lnTo>
                    <a:pt x="5081" y="5349"/>
                  </a:lnTo>
                  <a:lnTo>
                    <a:pt x="5227" y="5349"/>
                  </a:lnTo>
                  <a:lnTo>
                    <a:pt x="5325" y="5398"/>
                  </a:lnTo>
                  <a:lnTo>
                    <a:pt x="6278" y="6253"/>
                  </a:lnTo>
                  <a:lnTo>
                    <a:pt x="7254" y="5398"/>
                  </a:lnTo>
                  <a:lnTo>
                    <a:pt x="7352" y="5349"/>
                  </a:lnTo>
                  <a:lnTo>
                    <a:pt x="7425" y="5349"/>
                  </a:lnTo>
                  <a:lnTo>
                    <a:pt x="7523" y="5374"/>
                  </a:lnTo>
                  <a:lnTo>
                    <a:pt x="7596" y="5423"/>
                  </a:lnTo>
                  <a:lnTo>
                    <a:pt x="7645" y="5520"/>
                  </a:lnTo>
                  <a:lnTo>
                    <a:pt x="7645" y="5642"/>
                  </a:lnTo>
                  <a:lnTo>
                    <a:pt x="7059" y="8500"/>
                  </a:lnTo>
                  <a:lnTo>
                    <a:pt x="6229" y="12334"/>
                  </a:lnTo>
                  <a:lnTo>
                    <a:pt x="7206" y="12334"/>
                  </a:lnTo>
                  <a:lnTo>
                    <a:pt x="7328" y="11797"/>
                  </a:lnTo>
                  <a:lnTo>
                    <a:pt x="7499" y="11284"/>
                  </a:lnTo>
                  <a:lnTo>
                    <a:pt x="7694" y="10796"/>
                  </a:lnTo>
                  <a:lnTo>
                    <a:pt x="7914" y="10356"/>
                  </a:lnTo>
                  <a:lnTo>
                    <a:pt x="8158" y="9941"/>
                  </a:lnTo>
                  <a:lnTo>
                    <a:pt x="8402" y="9526"/>
                  </a:lnTo>
                  <a:lnTo>
                    <a:pt x="8940" y="8744"/>
                  </a:lnTo>
                  <a:lnTo>
                    <a:pt x="9208" y="8353"/>
                  </a:lnTo>
                  <a:lnTo>
                    <a:pt x="9453" y="7963"/>
                  </a:lnTo>
                  <a:lnTo>
                    <a:pt x="9672" y="7572"/>
                  </a:lnTo>
                  <a:lnTo>
                    <a:pt x="9892" y="7132"/>
                  </a:lnTo>
                  <a:lnTo>
                    <a:pt x="10063" y="6693"/>
                  </a:lnTo>
                  <a:lnTo>
                    <a:pt x="10185" y="6204"/>
                  </a:lnTo>
                  <a:lnTo>
                    <a:pt x="10259" y="5691"/>
                  </a:lnTo>
                  <a:lnTo>
                    <a:pt x="10283" y="5423"/>
                  </a:lnTo>
                  <a:lnTo>
                    <a:pt x="10307" y="5154"/>
                  </a:lnTo>
                  <a:lnTo>
                    <a:pt x="10259" y="4617"/>
                  </a:lnTo>
                  <a:lnTo>
                    <a:pt x="10185" y="4104"/>
                  </a:lnTo>
                  <a:lnTo>
                    <a:pt x="10063" y="3615"/>
                  </a:lnTo>
                  <a:lnTo>
                    <a:pt x="9892" y="3151"/>
                  </a:lnTo>
                  <a:lnTo>
                    <a:pt x="9672" y="2687"/>
                  </a:lnTo>
                  <a:lnTo>
                    <a:pt x="9428" y="2272"/>
                  </a:lnTo>
                  <a:lnTo>
                    <a:pt x="9111" y="1881"/>
                  </a:lnTo>
                  <a:lnTo>
                    <a:pt x="8793" y="1515"/>
                  </a:lnTo>
                  <a:lnTo>
                    <a:pt x="8427" y="1173"/>
                  </a:lnTo>
                  <a:lnTo>
                    <a:pt x="8036" y="880"/>
                  </a:lnTo>
                  <a:lnTo>
                    <a:pt x="7596" y="636"/>
                  </a:lnTo>
                  <a:lnTo>
                    <a:pt x="7157" y="416"/>
                  </a:lnTo>
                  <a:lnTo>
                    <a:pt x="6693" y="245"/>
                  </a:lnTo>
                  <a:lnTo>
                    <a:pt x="6180" y="98"/>
                  </a:lnTo>
                  <a:lnTo>
                    <a:pt x="5691" y="25"/>
                  </a:lnTo>
                  <a:lnTo>
                    <a:pt x="5154"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theme/theme1.xml><?xml version="1.0" encoding="utf-8"?>
<a:theme xmlns:a="http://schemas.openxmlformats.org/drawingml/2006/main" name="Olivia template">
  <a:themeElements>
    <a:clrScheme name="Custom 347">
      <a:dk1>
        <a:srgbClr val="434343"/>
      </a:dk1>
      <a:lt1>
        <a:srgbClr val="FFFFFF"/>
      </a:lt1>
      <a:dk2>
        <a:srgbClr val="666666"/>
      </a:dk2>
      <a:lt2>
        <a:srgbClr val="CCCCCC"/>
      </a:lt2>
      <a:accent1>
        <a:srgbClr val="FFB600"/>
      </a:accent1>
      <a:accent2>
        <a:srgbClr val="FF8400"/>
      </a:accent2>
      <a:accent3>
        <a:srgbClr val="FA5E5E"/>
      </a:accent3>
      <a:accent4>
        <a:srgbClr val="E42A87"/>
      </a:accent4>
      <a:accent5>
        <a:srgbClr val="B143C7"/>
      </a:accent5>
      <a:accent6>
        <a:srgbClr val="7241B4"/>
      </a:accent6>
      <a:hlink>
        <a:srgbClr val="434343"/>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937</Words>
  <Application>Microsoft Macintosh PowerPoint</Application>
  <PresentationFormat>On-screen Show (16:9)</PresentationFormat>
  <Paragraphs>121</Paragraphs>
  <Slides>19</Slides>
  <Notes>19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Roboto</vt:lpstr>
      <vt:lpstr>Arial</vt:lpstr>
      <vt:lpstr>Raleway Light</vt:lpstr>
      <vt:lpstr>Raleway ExtraBold</vt:lpstr>
      <vt:lpstr>Raleway</vt:lpstr>
      <vt:lpstr>Olivia template</vt:lpstr>
      <vt:lpstr>Applications of Machine Learning/AI </vt:lpstr>
      <vt:lpstr>Agenda</vt:lpstr>
      <vt:lpstr>So what exactly is AI?</vt:lpstr>
      <vt:lpstr>THIS?</vt:lpstr>
      <vt:lpstr>PowerPoint Presentation</vt:lpstr>
      <vt:lpstr>So what’s the buzz about Machine Learning?</vt:lpstr>
      <vt:lpstr>ML is a subset of AI</vt:lpstr>
      <vt:lpstr>Types of ML</vt:lpstr>
      <vt:lpstr>Types of ML</vt:lpstr>
      <vt:lpstr>Types of ML</vt:lpstr>
      <vt:lpstr>Common ML Algorithms</vt:lpstr>
      <vt:lpstr>Languages of the Future</vt:lpstr>
      <vt:lpstr>Google Drive Folder</vt:lpstr>
      <vt:lpstr>Recommended Videos</vt:lpstr>
      <vt:lpstr>Recommended Courses</vt:lpstr>
      <vt:lpstr>Recommended Review Papers</vt:lpstr>
      <vt:lpstr>Topic Ideas</vt:lpstr>
      <vt:lpstr>Thanks!</vt:lpstr>
      <vt:lpstr>Acknowledgments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Applications of Machine Learning/AI </dc:title>
  <cp:lastModifiedBy>Alexis Bennett</cp:lastModifiedBy>
  <cp:revision>1</cp:revision>
  <dcterms:modified xsi:type="dcterms:W3CDTF">2022-06-14T15:40:43Z</dcterms:modified>
</cp:coreProperties>
</file>